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8" r:id="rId5"/>
    <p:sldId id="260" r:id="rId6"/>
    <p:sldId id="282" r:id="rId7"/>
    <p:sldId id="286" r:id="rId8"/>
    <p:sldId id="266" r:id="rId9"/>
    <p:sldId id="287" r:id="rId10"/>
    <p:sldId id="288" r:id="rId11"/>
    <p:sldId id="291" r:id="rId12"/>
    <p:sldId id="284" r:id="rId13"/>
    <p:sldId id="289" r:id="rId14"/>
    <p:sldId id="290" r:id="rId15"/>
    <p:sldId id="285" r:id="rId16"/>
  </p:sldIdLst>
  <p:sldSz cx="12192000" cy="6858000"/>
  <p:notesSz cx="6858000" cy="9144000"/>
  <p:custDataLst>
    <p:tags r:id="rId19"/>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B800"/>
    <a:srgbClr val="592E8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artje Hobbelen" userId="e2bc2529-7a9f-4d82-89ae-80202c86a91e" providerId="ADAL" clId="{E845953B-10CD-44ED-B25F-81457D36A7CB}"/>
    <pc:docChg chg="custSel addSld delSld modSld">
      <pc:chgData name="Maartje Hobbelen" userId="e2bc2529-7a9f-4d82-89ae-80202c86a91e" providerId="ADAL" clId="{E845953B-10CD-44ED-B25F-81457D36A7CB}" dt="2026-06-15T12:31:29.325" v="2153" actId="20577"/>
      <pc:docMkLst>
        <pc:docMk/>
      </pc:docMkLst>
      <pc:sldChg chg="addSp delSp modSp mod">
        <pc:chgData name="Maartje Hobbelen" userId="e2bc2529-7a9f-4d82-89ae-80202c86a91e" providerId="ADAL" clId="{E845953B-10CD-44ED-B25F-81457D36A7CB}" dt="2026-06-11T07:38:28.223" v="164" actId="20577"/>
        <pc:sldMkLst>
          <pc:docMk/>
          <pc:sldMk cId="3778786938" sldId="258"/>
        </pc:sldMkLst>
        <pc:spChg chg="mod">
          <ac:chgData name="Maartje Hobbelen" userId="e2bc2529-7a9f-4d82-89ae-80202c86a91e" providerId="ADAL" clId="{E845953B-10CD-44ED-B25F-81457D36A7CB}" dt="2026-06-11T07:38:28.223" v="164" actId="20577"/>
          <ac:spMkLst>
            <pc:docMk/>
            <pc:sldMk cId="3778786938" sldId="258"/>
            <ac:spMk id="3" creationId="{613112E7-27FF-B26C-59FE-011ACBF9FE96}"/>
          </ac:spMkLst>
        </pc:spChg>
        <pc:picChg chg="add mod">
          <ac:chgData name="Maartje Hobbelen" userId="e2bc2529-7a9f-4d82-89ae-80202c86a91e" providerId="ADAL" clId="{E845953B-10CD-44ED-B25F-81457D36A7CB}" dt="2026-06-11T07:37:18.054" v="58" actId="1076"/>
          <ac:picMkLst>
            <pc:docMk/>
            <pc:sldMk cId="3778786938" sldId="258"/>
            <ac:picMk id="1026" creationId="{5EA9A633-2600-87D9-4927-DDDB8B3DB415}"/>
          </ac:picMkLst>
        </pc:picChg>
      </pc:sldChg>
      <pc:sldChg chg="modSp mod">
        <pc:chgData name="Maartje Hobbelen" userId="e2bc2529-7a9f-4d82-89ae-80202c86a91e" providerId="ADAL" clId="{E845953B-10CD-44ED-B25F-81457D36A7CB}" dt="2026-06-11T07:38:23.001" v="163" actId="20577"/>
        <pc:sldMkLst>
          <pc:docMk/>
          <pc:sldMk cId="2126116716" sldId="260"/>
        </pc:sldMkLst>
        <pc:spChg chg="mod">
          <ac:chgData name="Maartje Hobbelen" userId="e2bc2529-7a9f-4d82-89ae-80202c86a91e" providerId="ADAL" clId="{E845953B-10CD-44ED-B25F-81457D36A7CB}" dt="2026-06-11T07:38:23.001" v="163" actId="20577"/>
          <ac:spMkLst>
            <pc:docMk/>
            <pc:sldMk cId="2126116716" sldId="260"/>
            <ac:spMk id="3" creationId="{58E1BEFF-60B6-57EB-0E9A-8F5ADC99F716}"/>
          </ac:spMkLst>
        </pc:spChg>
      </pc:sldChg>
      <pc:sldChg chg="addSp delSp modSp mod">
        <pc:chgData name="Maartje Hobbelen" userId="e2bc2529-7a9f-4d82-89ae-80202c86a91e" providerId="ADAL" clId="{E845953B-10CD-44ED-B25F-81457D36A7CB}" dt="2026-06-11T08:27:12.726" v="1091" actId="1076"/>
        <pc:sldMkLst>
          <pc:docMk/>
          <pc:sldMk cId="3335502858" sldId="266"/>
        </pc:sldMkLst>
        <pc:spChg chg="add mod">
          <ac:chgData name="Maartje Hobbelen" userId="e2bc2529-7a9f-4d82-89ae-80202c86a91e" providerId="ADAL" clId="{E845953B-10CD-44ED-B25F-81457D36A7CB}" dt="2026-06-11T08:19:59.702" v="819" actId="20577"/>
          <ac:spMkLst>
            <pc:docMk/>
            <pc:sldMk cId="3335502858" sldId="266"/>
            <ac:spMk id="3" creationId="{6F6F8D1F-DCC2-A9F4-26C0-1A4E4DE2ABE7}"/>
          </ac:spMkLst>
        </pc:spChg>
        <pc:spChg chg="add mod">
          <ac:chgData name="Maartje Hobbelen" userId="e2bc2529-7a9f-4d82-89ae-80202c86a91e" providerId="ADAL" clId="{E845953B-10CD-44ED-B25F-81457D36A7CB}" dt="2026-06-11T08:27:05.861" v="1088" actId="20577"/>
          <ac:spMkLst>
            <pc:docMk/>
            <pc:sldMk cId="3335502858" sldId="266"/>
            <ac:spMk id="7" creationId="{EDE43E09-6EBB-6AB9-F9DB-1293F323674A}"/>
          </ac:spMkLst>
        </pc:spChg>
        <pc:picChg chg="add mod">
          <ac:chgData name="Maartje Hobbelen" userId="e2bc2529-7a9f-4d82-89ae-80202c86a91e" providerId="ADAL" clId="{E845953B-10CD-44ED-B25F-81457D36A7CB}" dt="2026-06-11T08:27:12.726" v="1091" actId="1076"/>
          <ac:picMkLst>
            <pc:docMk/>
            <pc:sldMk cId="3335502858" sldId="266"/>
            <ac:picMk id="9" creationId="{D0785737-B384-8B80-119D-26B3602163A5}"/>
          </ac:picMkLst>
        </pc:picChg>
      </pc:sldChg>
      <pc:sldChg chg="modSp mod">
        <pc:chgData name="Maartje Hobbelen" userId="e2bc2529-7a9f-4d82-89ae-80202c86a91e" providerId="ADAL" clId="{E845953B-10CD-44ED-B25F-81457D36A7CB}" dt="2026-06-11T08:41:54.450" v="1444" actId="20577"/>
        <pc:sldMkLst>
          <pc:docMk/>
          <pc:sldMk cId="507793889" sldId="282"/>
        </pc:sldMkLst>
        <pc:spChg chg="mod">
          <ac:chgData name="Maartje Hobbelen" userId="e2bc2529-7a9f-4d82-89ae-80202c86a91e" providerId="ADAL" clId="{E845953B-10CD-44ED-B25F-81457D36A7CB}" dt="2026-06-11T07:38:47.215" v="184" actId="20577"/>
          <ac:spMkLst>
            <pc:docMk/>
            <pc:sldMk cId="507793889" sldId="282"/>
            <ac:spMk id="2" creationId="{B8F99267-53D3-4966-BB65-97D7DDA0AAA7}"/>
          </ac:spMkLst>
        </pc:spChg>
        <pc:spChg chg="mod">
          <ac:chgData name="Maartje Hobbelen" userId="e2bc2529-7a9f-4d82-89ae-80202c86a91e" providerId="ADAL" clId="{E845953B-10CD-44ED-B25F-81457D36A7CB}" dt="2026-06-11T08:41:54.450" v="1444" actId="20577"/>
          <ac:spMkLst>
            <pc:docMk/>
            <pc:sldMk cId="507793889" sldId="282"/>
            <ac:spMk id="3" creationId="{1A842B44-AC2E-009D-9A10-07173E09A68D}"/>
          </ac:spMkLst>
        </pc:spChg>
      </pc:sldChg>
      <pc:sldChg chg="modSp mod">
        <pc:chgData name="Maartje Hobbelen" userId="e2bc2529-7a9f-4d82-89ae-80202c86a91e" providerId="ADAL" clId="{E845953B-10CD-44ED-B25F-81457D36A7CB}" dt="2026-06-15T12:30:54.398" v="2098" actId="20577"/>
        <pc:sldMkLst>
          <pc:docMk/>
          <pc:sldMk cId="1603911173" sldId="284"/>
        </pc:sldMkLst>
        <pc:spChg chg="mod">
          <ac:chgData name="Maartje Hobbelen" userId="e2bc2529-7a9f-4d82-89ae-80202c86a91e" providerId="ADAL" clId="{E845953B-10CD-44ED-B25F-81457D36A7CB}" dt="2026-06-15T12:30:54.398" v="2098" actId="20577"/>
          <ac:spMkLst>
            <pc:docMk/>
            <pc:sldMk cId="1603911173" sldId="284"/>
            <ac:spMk id="2" creationId="{17F85055-16F0-F02C-31F7-9C641F26E3C0}"/>
          </ac:spMkLst>
        </pc:spChg>
        <pc:spChg chg="mod">
          <ac:chgData name="Maartje Hobbelen" userId="e2bc2529-7a9f-4d82-89ae-80202c86a91e" providerId="ADAL" clId="{E845953B-10CD-44ED-B25F-81457D36A7CB}" dt="2026-06-11T08:43:58.026" v="1525" actId="20577"/>
          <ac:spMkLst>
            <pc:docMk/>
            <pc:sldMk cId="1603911173" sldId="284"/>
            <ac:spMk id="4" creationId="{E19D4BAC-C39C-DA97-4371-D8A37997AFDD}"/>
          </ac:spMkLst>
        </pc:spChg>
      </pc:sldChg>
      <pc:sldChg chg="addSp delSp modSp mod">
        <pc:chgData name="Maartje Hobbelen" userId="e2bc2529-7a9f-4d82-89ae-80202c86a91e" providerId="ADAL" clId="{E845953B-10CD-44ED-B25F-81457D36A7CB}" dt="2026-06-11T09:04:24.130" v="2088" actId="1076"/>
        <pc:sldMkLst>
          <pc:docMk/>
          <pc:sldMk cId="686201426" sldId="285"/>
        </pc:sldMkLst>
        <pc:picChg chg="add mod">
          <ac:chgData name="Maartje Hobbelen" userId="e2bc2529-7a9f-4d82-89ae-80202c86a91e" providerId="ADAL" clId="{E845953B-10CD-44ED-B25F-81457D36A7CB}" dt="2026-06-11T09:04:24.130" v="2088" actId="1076"/>
          <ac:picMkLst>
            <pc:docMk/>
            <pc:sldMk cId="686201426" sldId="285"/>
            <ac:picMk id="2" creationId="{6733E90D-168E-887F-052B-4C4E38557BD6}"/>
          </ac:picMkLst>
        </pc:picChg>
      </pc:sldChg>
      <pc:sldChg chg="modSp add mod">
        <pc:chgData name="Maartje Hobbelen" userId="e2bc2529-7a9f-4d82-89ae-80202c86a91e" providerId="ADAL" clId="{E845953B-10CD-44ED-B25F-81457D36A7CB}" dt="2026-06-11T08:24:45.072" v="1039" actId="20577"/>
        <pc:sldMkLst>
          <pc:docMk/>
          <pc:sldMk cId="1702236052" sldId="286"/>
        </pc:sldMkLst>
        <pc:spChg chg="mod">
          <ac:chgData name="Maartje Hobbelen" userId="e2bc2529-7a9f-4d82-89ae-80202c86a91e" providerId="ADAL" clId="{E845953B-10CD-44ED-B25F-81457D36A7CB}" dt="2026-06-11T08:24:45.072" v="1039" actId="20577"/>
          <ac:spMkLst>
            <pc:docMk/>
            <pc:sldMk cId="1702236052" sldId="286"/>
            <ac:spMk id="3" creationId="{0AE480C1-F0B7-8FB0-3302-A19C33F5A46D}"/>
          </ac:spMkLst>
        </pc:spChg>
      </pc:sldChg>
      <pc:sldChg chg="addSp delSp modSp add mod">
        <pc:chgData name="Maartje Hobbelen" userId="e2bc2529-7a9f-4d82-89ae-80202c86a91e" providerId="ADAL" clId="{E845953B-10CD-44ED-B25F-81457D36A7CB}" dt="2026-06-11T08:39:44.635" v="1309" actId="20577"/>
        <pc:sldMkLst>
          <pc:docMk/>
          <pc:sldMk cId="3231750413" sldId="287"/>
        </pc:sldMkLst>
        <pc:spChg chg="mod">
          <ac:chgData name="Maartje Hobbelen" userId="e2bc2529-7a9f-4d82-89ae-80202c86a91e" providerId="ADAL" clId="{E845953B-10CD-44ED-B25F-81457D36A7CB}" dt="2026-06-11T08:39:44.635" v="1309" actId="20577"/>
          <ac:spMkLst>
            <pc:docMk/>
            <pc:sldMk cId="3231750413" sldId="287"/>
            <ac:spMk id="7" creationId="{455D3AA9-F56B-0517-EFBD-8D4DA01DAE91}"/>
          </ac:spMkLst>
        </pc:spChg>
        <pc:picChg chg="add mod">
          <ac:chgData name="Maartje Hobbelen" userId="e2bc2529-7a9f-4d82-89ae-80202c86a91e" providerId="ADAL" clId="{E845953B-10CD-44ED-B25F-81457D36A7CB}" dt="2026-06-11T08:28:03.191" v="1113" actId="1076"/>
          <ac:picMkLst>
            <pc:docMk/>
            <pc:sldMk cId="3231750413" sldId="287"/>
            <ac:picMk id="4" creationId="{F05C59B8-6738-EF40-83F9-3E2336CAA2CF}"/>
          </ac:picMkLst>
        </pc:picChg>
      </pc:sldChg>
      <pc:sldChg chg="delSp modSp add mod">
        <pc:chgData name="Maartje Hobbelen" userId="e2bc2529-7a9f-4d82-89ae-80202c86a91e" providerId="ADAL" clId="{E845953B-10CD-44ED-B25F-81457D36A7CB}" dt="2026-06-11T08:45:22.783" v="1599"/>
        <pc:sldMkLst>
          <pc:docMk/>
          <pc:sldMk cId="1306666922" sldId="288"/>
        </pc:sldMkLst>
        <pc:spChg chg="mod">
          <ac:chgData name="Maartje Hobbelen" userId="e2bc2529-7a9f-4d82-89ae-80202c86a91e" providerId="ADAL" clId="{E845953B-10CD-44ED-B25F-81457D36A7CB}" dt="2026-06-11T08:45:22.783" v="1599"/>
          <ac:spMkLst>
            <pc:docMk/>
            <pc:sldMk cId="1306666922" sldId="288"/>
            <ac:spMk id="7" creationId="{38112832-062D-359F-EC3F-444E082EDF02}"/>
          </ac:spMkLst>
        </pc:spChg>
      </pc:sldChg>
      <pc:sldChg chg="modSp add mod">
        <pc:chgData name="Maartje Hobbelen" userId="e2bc2529-7a9f-4d82-89ae-80202c86a91e" providerId="ADAL" clId="{E845953B-10CD-44ED-B25F-81457D36A7CB}" dt="2026-06-15T12:31:06.342" v="2130" actId="20577"/>
        <pc:sldMkLst>
          <pc:docMk/>
          <pc:sldMk cId="3264915185" sldId="289"/>
        </pc:sldMkLst>
        <pc:spChg chg="mod">
          <ac:chgData name="Maartje Hobbelen" userId="e2bc2529-7a9f-4d82-89ae-80202c86a91e" providerId="ADAL" clId="{E845953B-10CD-44ED-B25F-81457D36A7CB}" dt="2026-06-15T12:31:06.342" v="2130" actId="20577"/>
          <ac:spMkLst>
            <pc:docMk/>
            <pc:sldMk cId="3264915185" sldId="289"/>
            <ac:spMk id="2" creationId="{6FFA2375-4995-CE3E-FC2E-8123F30190F9}"/>
          </ac:spMkLst>
        </pc:spChg>
      </pc:sldChg>
      <pc:sldChg chg="modSp add mod">
        <pc:chgData name="Maartje Hobbelen" userId="e2bc2529-7a9f-4d82-89ae-80202c86a91e" providerId="ADAL" clId="{E845953B-10CD-44ED-B25F-81457D36A7CB}" dt="2026-06-15T12:31:29.325" v="2153" actId="20577"/>
        <pc:sldMkLst>
          <pc:docMk/>
          <pc:sldMk cId="3100513749" sldId="290"/>
        </pc:sldMkLst>
        <pc:spChg chg="mod">
          <ac:chgData name="Maartje Hobbelen" userId="e2bc2529-7a9f-4d82-89ae-80202c86a91e" providerId="ADAL" clId="{E845953B-10CD-44ED-B25F-81457D36A7CB}" dt="2026-06-15T12:31:29.325" v="2153" actId="20577"/>
          <ac:spMkLst>
            <pc:docMk/>
            <pc:sldMk cId="3100513749" sldId="290"/>
            <ac:spMk id="2" creationId="{77D48F00-909E-841C-F6AD-CD5BCDA8682D}"/>
          </ac:spMkLst>
        </pc:spChg>
      </pc:sldChg>
      <pc:sldChg chg="modSp add mod">
        <pc:chgData name="Maartje Hobbelen" userId="e2bc2529-7a9f-4d82-89ae-80202c86a91e" providerId="ADAL" clId="{E845953B-10CD-44ED-B25F-81457D36A7CB}" dt="2026-06-11T09:03:39.585" v="2064" actId="113"/>
        <pc:sldMkLst>
          <pc:docMk/>
          <pc:sldMk cId="2670680453" sldId="291"/>
        </pc:sldMkLst>
        <pc:spChg chg="mod">
          <ac:chgData name="Maartje Hobbelen" userId="e2bc2529-7a9f-4d82-89ae-80202c86a91e" providerId="ADAL" clId="{E845953B-10CD-44ED-B25F-81457D36A7CB}" dt="2026-06-11T09:03:39.585" v="2064" actId="113"/>
          <ac:spMkLst>
            <pc:docMk/>
            <pc:sldMk cId="2670680453" sldId="291"/>
            <ac:spMk id="7" creationId="{636E85B3-CF4A-40E5-A60F-E56533BA619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34F77C8-110D-4323-2C7F-E32BAA5CE6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A93215B9-7728-0541-13FF-CA6D1FDF87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8976F25-3B58-1A4C-BC88-31DC253FE8A4}" type="datetimeFigureOut">
              <a:rPr lang="nl-NL" smtClean="0"/>
              <a:t>15-6-2026</a:t>
            </a:fld>
            <a:endParaRPr lang="nl-NL"/>
          </a:p>
        </p:txBody>
      </p:sp>
      <p:sp>
        <p:nvSpPr>
          <p:cNvPr id="4" name="Tijdelijke aanduiding voor voettekst 3">
            <a:extLst>
              <a:ext uri="{FF2B5EF4-FFF2-40B4-BE49-F238E27FC236}">
                <a16:creationId xmlns:a16="http://schemas.microsoft.com/office/drawing/2014/main" id="{EE4A708E-3A0E-4EB8-A96C-9EC1BA74EB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9A00F36E-B452-045C-C5D0-5FAA9A3A52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0C586F-6549-EF4A-926B-B867B461DE41}" type="slidenum">
              <a:rPr lang="nl-NL" smtClean="0"/>
              <a:t>‹nr.›</a:t>
            </a:fld>
            <a:endParaRPr lang="nl-NL"/>
          </a:p>
        </p:txBody>
      </p:sp>
    </p:spTree>
    <p:extLst>
      <p:ext uri="{BB962C8B-B14F-4D97-AF65-F5344CB8AC3E}">
        <p14:creationId xmlns:p14="http://schemas.microsoft.com/office/powerpoint/2010/main" val="1411397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038C7F-D20C-46D5-9C0C-C9E019A664D1}" type="datetimeFigureOut">
              <a:rPr lang="nl-NL" smtClean="0"/>
              <a:t>15-6-2026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4DF438-17BC-4916-961D-72CC15CFC0C5}" type="slidenum">
              <a:rPr lang="nl-NL" smtClean="0"/>
              <a:t>‹nr.›</a:t>
            </a:fld>
            <a:endParaRPr lang="nl-NL"/>
          </a:p>
        </p:txBody>
      </p:sp>
    </p:spTree>
    <p:extLst>
      <p:ext uri="{BB962C8B-B14F-4D97-AF65-F5344CB8AC3E}">
        <p14:creationId xmlns:p14="http://schemas.microsoft.com/office/powerpoint/2010/main" val="1904696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We presenteren vandaag graag aan jullie het product van onze vruchtbare samenwerking, het creatieve kindje uit ons eigen brein: Picasso’s breinatelier.</a:t>
            </a:r>
          </a:p>
        </p:txBody>
      </p:sp>
      <p:sp>
        <p:nvSpPr>
          <p:cNvPr id="4" name="Tijdelijke aanduiding voor dianummer 3"/>
          <p:cNvSpPr>
            <a:spLocks noGrp="1"/>
          </p:cNvSpPr>
          <p:nvPr>
            <p:ph type="sldNum" sz="quarter" idx="5"/>
          </p:nvPr>
        </p:nvSpPr>
        <p:spPr/>
        <p:txBody>
          <a:bodyPr/>
          <a:lstStyle/>
          <a:p>
            <a:fld id="{064DF438-17BC-4916-961D-72CC15CFC0C5}" type="slidenum">
              <a:rPr lang="nl-NL" smtClean="0"/>
              <a:t>1</a:t>
            </a:fld>
            <a:endParaRPr lang="nl-NL"/>
          </a:p>
        </p:txBody>
      </p:sp>
    </p:spTree>
    <p:extLst>
      <p:ext uri="{BB962C8B-B14F-4D97-AF65-F5344CB8AC3E}">
        <p14:creationId xmlns:p14="http://schemas.microsoft.com/office/powerpoint/2010/main" val="287384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Verbindingen maatschappij, natuur, expressie, taal, </a:t>
            </a:r>
            <a:r>
              <a:rPr lang="nl-NL" dirty="0" err="1"/>
              <a:t>connect</a:t>
            </a:r>
            <a:endParaRPr lang="nl-NL" dirty="0"/>
          </a:p>
        </p:txBody>
      </p:sp>
      <p:sp>
        <p:nvSpPr>
          <p:cNvPr id="4" name="Tijdelijke aanduiding voor dianummer 3"/>
          <p:cNvSpPr>
            <a:spLocks noGrp="1"/>
          </p:cNvSpPr>
          <p:nvPr>
            <p:ph type="sldNum" sz="quarter" idx="5"/>
          </p:nvPr>
        </p:nvSpPr>
        <p:spPr/>
        <p:txBody>
          <a:bodyPr/>
          <a:lstStyle/>
          <a:p>
            <a:fld id="{064DF438-17BC-4916-961D-72CC15CFC0C5}" type="slidenum">
              <a:rPr lang="nl-NL" smtClean="0"/>
              <a:t>5</a:t>
            </a:fld>
            <a:endParaRPr lang="nl-NL"/>
          </a:p>
        </p:txBody>
      </p:sp>
    </p:spTree>
    <p:extLst>
      <p:ext uri="{BB962C8B-B14F-4D97-AF65-F5344CB8AC3E}">
        <p14:creationId xmlns:p14="http://schemas.microsoft.com/office/powerpoint/2010/main" val="1587643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B1AF9-0198-77E9-467E-B03FE822ABC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FADBDA3-DB0F-8F7F-0A81-7AC33BCE8056}"/>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3B732059-5CB0-5831-AD6D-BFAECA64CB8C}"/>
              </a:ext>
            </a:extLst>
          </p:cNvPr>
          <p:cNvSpPr>
            <a:spLocks noGrp="1"/>
          </p:cNvSpPr>
          <p:nvPr>
            <p:ph type="body" idx="1"/>
          </p:nvPr>
        </p:nvSpPr>
        <p:spPr/>
        <p:txBody>
          <a:bodyPr/>
          <a:lstStyle/>
          <a:p>
            <a:r>
              <a:rPr lang="nl-NL" dirty="0"/>
              <a:t>Verbindingen maatschappij, natuur, expressie, taal, </a:t>
            </a:r>
            <a:r>
              <a:rPr lang="nl-NL" dirty="0" err="1"/>
              <a:t>connect</a:t>
            </a:r>
            <a:endParaRPr lang="nl-NL" dirty="0"/>
          </a:p>
        </p:txBody>
      </p:sp>
      <p:sp>
        <p:nvSpPr>
          <p:cNvPr id="4" name="Tijdelijke aanduiding voor dianummer 3">
            <a:extLst>
              <a:ext uri="{FF2B5EF4-FFF2-40B4-BE49-F238E27FC236}">
                <a16:creationId xmlns:a16="http://schemas.microsoft.com/office/drawing/2014/main" id="{55718007-27A3-AE26-237C-153DA9D1F27F}"/>
              </a:ext>
            </a:extLst>
          </p:cNvPr>
          <p:cNvSpPr>
            <a:spLocks noGrp="1"/>
          </p:cNvSpPr>
          <p:nvPr>
            <p:ph type="sldNum" sz="quarter" idx="5"/>
          </p:nvPr>
        </p:nvSpPr>
        <p:spPr/>
        <p:txBody>
          <a:bodyPr/>
          <a:lstStyle/>
          <a:p>
            <a:fld id="{064DF438-17BC-4916-961D-72CC15CFC0C5}" type="slidenum">
              <a:rPr lang="nl-NL" smtClean="0"/>
              <a:t>6</a:t>
            </a:fld>
            <a:endParaRPr lang="nl-NL"/>
          </a:p>
        </p:txBody>
      </p:sp>
    </p:spTree>
    <p:extLst>
      <p:ext uri="{BB962C8B-B14F-4D97-AF65-F5344CB8AC3E}">
        <p14:creationId xmlns:p14="http://schemas.microsoft.com/office/powerpoint/2010/main" val="2509181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36F7B-3E76-47A9-0DF7-925FDC8F4A2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D6275F9-19A0-B200-E477-704377CE12E6}"/>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3B837EBA-9D5E-CFFA-5C35-780B7199529F}"/>
              </a:ext>
            </a:extLst>
          </p:cNvPr>
          <p:cNvSpPr>
            <a:spLocks noGrp="1"/>
          </p:cNvSpPr>
          <p:nvPr>
            <p:ph type="body" idx="1"/>
          </p:nvPr>
        </p:nvSpPr>
        <p:spPr/>
        <p:txBody>
          <a:bodyPr/>
          <a:lstStyle/>
          <a:p>
            <a:r>
              <a:rPr lang="nl-NL" dirty="0"/>
              <a:t>Verbindingen maatschappij, natuur, expressie, taal, </a:t>
            </a:r>
            <a:r>
              <a:rPr lang="nl-NL" dirty="0" err="1"/>
              <a:t>connect</a:t>
            </a:r>
            <a:endParaRPr lang="nl-NL" dirty="0"/>
          </a:p>
        </p:txBody>
      </p:sp>
      <p:sp>
        <p:nvSpPr>
          <p:cNvPr id="4" name="Tijdelijke aanduiding voor dianummer 3">
            <a:extLst>
              <a:ext uri="{FF2B5EF4-FFF2-40B4-BE49-F238E27FC236}">
                <a16:creationId xmlns:a16="http://schemas.microsoft.com/office/drawing/2014/main" id="{9F541B32-0DF6-187F-F60A-187524E3DA1A}"/>
              </a:ext>
            </a:extLst>
          </p:cNvPr>
          <p:cNvSpPr>
            <a:spLocks noGrp="1"/>
          </p:cNvSpPr>
          <p:nvPr>
            <p:ph type="sldNum" sz="quarter" idx="5"/>
          </p:nvPr>
        </p:nvSpPr>
        <p:spPr/>
        <p:txBody>
          <a:bodyPr/>
          <a:lstStyle/>
          <a:p>
            <a:fld id="{064DF438-17BC-4916-961D-72CC15CFC0C5}" type="slidenum">
              <a:rPr lang="nl-NL" smtClean="0"/>
              <a:t>7</a:t>
            </a:fld>
            <a:endParaRPr lang="nl-NL"/>
          </a:p>
        </p:txBody>
      </p:sp>
    </p:spTree>
    <p:extLst>
      <p:ext uri="{BB962C8B-B14F-4D97-AF65-F5344CB8AC3E}">
        <p14:creationId xmlns:p14="http://schemas.microsoft.com/office/powerpoint/2010/main" val="2756412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04E87-B5B5-A038-7C1E-2D243253E0B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FA9D483-CDEA-EFB9-224B-85FC63D52170}"/>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ABC7CF29-CF27-4562-6257-76DC10FC17B6}"/>
              </a:ext>
            </a:extLst>
          </p:cNvPr>
          <p:cNvSpPr>
            <a:spLocks noGrp="1"/>
          </p:cNvSpPr>
          <p:nvPr>
            <p:ph type="body" idx="1"/>
          </p:nvPr>
        </p:nvSpPr>
        <p:spPr/>
        <p:txBody>
          <a:bodyPr/>
          <a:lstStyle/>
          <a:p>
            <a:r>
              <a:rPr lang="nl-NL" dirty="0"/>
              <a:t>Verbindingen maatschappij, natuur, expressie, taal, </a:t>
            </a:r>
            <a:r>
              <a:rPr lang="nl-NL" dirty="0" err="1"/>
              <a:t>connect</a:t>
            </a:r>
            <a:endParaRPr lang="nl-NL" dirty="0"/>
          </a:p>
        </p:txBody>
      </p:sp>
      <p:sp>
        <p:nvSpPr>
          <p:cNvPr id="4" name="Tijdelijke aanduiding voor dianummer 3">
            <a:extLst>
              <a:ext uri="{FF2B5EF4-FFF2-40B4-BE49-F238E27FC236}">
                <a16:creationId xmlns:a16="http://schemas.microsoft.com/office/drawing/2014/main" id="{6AB1C87F-1789-23CE-358D-93D41BF6CEFF}"/>
              </a:ext>
            </a:extLst>
          </p:cNvPr>
          <p:cNvSpPr>
            <a:spLocks noGrp="1"/>
          </p:cNvSpPr>
          <p:nvPr>
            <p:ph type="sldNum" sz="quarter" idx="5"/>
          </p:nvPr>
        </p:nvSpPr>
        <p:spPr/>
        <p:txBody>
          <a:bodyPr/>
          <a:lstStyle/>
          <a:p>
            <a:fld id="{064DF438-17BC-4916-961D-72CC15CFC0C5}" type="slidenum">
              <a:rPr lang="nl-NL" smtClean="0"/>
              <a:t>8</a:t>
            </a:fld>
            <a:endParaRPr lang="nl-NL"/>
          </a:p>
        </p:txBody>
      </p:sp>
    </p:spTree>
    <p:extLst>
      <p:ext uri="{BB962C8B-B14F-4D97-AF65-F5344CB8AC3E}">
        <p14:creationId xmlns:p14="http://schemas.microsoft.com/office/powerpoint/2010/main" val="35854765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Afbeelding 14" descr="Afbeelding met logo&#10;&#10;Automatisch gegenereerde beschrijving">
            <a:extLst>
              <a:ext uri="{FF2B5EF4-FFF2-40B4-BE49-F238E27FC236}">
                <a16:creationId xmlns:a16="http://schemas.microsoft.com/office/drawing/2014/main" id="{4C193977-96DD-978A-C57A-D87221BFBE62}"/>
              </a:ext>
            </a:extLst>
          </p:cNvPr>
          <p:cNvPicPr>
            <a:picLocks noChangeAspect="1"/>
          </p:cNvPicPr>
          <p:nvPr userDrawn="1"/>
        </p:nvPicPr>
        <p:blipFill>
          <a:blip r:embed="rId2"/>
          <a:stretch>
            <a:fillRect/>
          </a:stretch>
        </p:blipFill>
        <p:spPr>
          <a:xfrm>
            <a:off x="0" y="0"/>
            <a:ext cx="12199951" cy="6867522"/>
          </a:xfrm>
          <a:prstGeom prst="rect">
            <a:avLst/>
          </a:prstGeom>
        </p:spPr>
      </p:pic>
    </p:spTree>
    <p:extLst>
      <p:ext uri="{BB962C8B-B14F-4D97-AF65-F5344CB8AC3E}">
        <p14:creationId xmlns:p14="http://schemas.microsoft.com/office/powerpoint/2010/main" val="1836133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eldia">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A31A0A0-C2BF-09ED-A32B-D3831689AABA}"/>
              </a:ext>
            </a:extLst>
          </p:cNvPr>
          <p:cNvPicPr>
            <a:picLocks noChangeAspect="1"/>
          </p:cNvPicPr>
          <p:nvPr userDrawn="1"/>
        </p:nvPicPr>
        <p:blipFill>
          <a:blip r:embed="rId2"/>
          <a:stretch>
            <a:fillRect/>
          </a:stretch>
        </p:blipFill>
        <p:spPr>
          <a:xfrm>
            <a:off x="4481" y="0"/>
            <a:ext cx="12183035" cy="6858000"/>
          </a:xfrm>
          <a:prstGeom prst="rect">
            <a:avLst/>
          </a:prstGeom>
        </p:spPr>
      </p:pic>
      <p:sp>
        <p:nvSpPr>
          <p:cNvPr id="6" name="Titel 1">
            <a:extLst>
              <a:ext uri="{FF2B5EF4-FFF2-40B4-BE49-F238E27FC236}">
                <a16:creationId xmlns:a16="http://schemas.microsoft.com/office/drawing/2014/main" id="{277E56C5-584B-6925-5DDD-19BC14A1A90E}"/>
              </a:ext>
            </a:extLst>
          </p:cNvPr>
          <p:cNvSpPr>
            <a:spLocks noGrp="1"/>
          </p:cNvSpPr>
          <p:nvPr>
            <p:ph type="ctrTitle" hasCustomPrompt="1"/>
          </p:nvPr>
        </p:nvSpPr>
        <p:spPr>
          <a:xfrm>
            <a:off x="72736" y="711346"/>
            <a:ext cx="9144000" cy="2386800"/>
          </a:xfrm>
        </p:spPr>
        <p:txBody>
          <a:bodyPr anchor="t" anchorCtr="0">
            <a:noAutofit/>
          </a:bodyPr>
          <a:lstStyle>
            <a:lvl1pPr algn="ctr">
              <a:defRPr sz="8000" b="1" i="0">
                <a:solidFill>
                  <a:schemeClr val="bg1"/>
                </a:solidFill>
                <a:latin typeface="Poppins" pitchFamily="2" charset="77"/>
                <a:cs typeface="Poppins" pitchFamily="2" charset="77"/>
              </a:defRPr>
            </a:lvl1pPr>
          </a:lstStyle>
          <a:p>
            <a:r>
              <a:rPr lang="nl-NL"/>
              <a:t>Een titel over</a:t>
            </a:r>
            <a:br>
              <a:rPr lang="nl-NL"/>
            </a:br>
            <a:r>
              <a:rPr lang="nl-NL"/>
              <a:t>twee regels</a:t>
            </a:r>
          </a:p>
        </p:txBody>
      </p:sp>
      <p:sp>
        <p:nvSpPr>
          <p:cNvPr id="7" name="Ondertitel 2">
            <a:extLst>
              <a:ext uri="{FF2B5EF4-FFF2-40B4-BE49-F238E27FC236}">
                <a16:creationId xmlns:a16="http://schemas.microsoft.com/office/drawing/2014/main" id="{A2078A32-C71B-4BA6-E008-F287E77D4B83}"/>
              </a:ext>
            </a:extLst>
          </p:cNvPr>
          <p:cNvSpPr>
            <a:spLocks noGrp="1"/>
          </p:cNvSpPr>
          <p:nvPr>
            <p:ph type="subTitle" idx="1" hasCustomPrompt="1"/>
          </p:nvPr>
        </p:nvSpPr>
        <p:spPr>
          <a:xfrm>
            <a:off x="72736" y="3553692"/>
            <a:ext cx="9144000" cy="1655762"/>
          </a:xfrm>
        </p:spPr>
        <p:txBody>
          <a:bodyPr>
            <a:normAutofit/>
          </a:bodyPr>
          <a:lstStyle>
            <a:lvl1pPr marL="0" indent="0" algn="ctr">
              <a:buNone/>
              <a:defRPr sz="2400" b="0" i="0">
                <a:solidFill>
                  <a:schemeClr val="accent2"/>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Tree>
    <p:extLst>
      <p:ext uri="{BB962C8B-B14F-4D97-AF65-F5344CB8AC3E}">
        <p14:creationId xmlns:p14="http://schemas.microsoft.com/office/powerpoint/2010/main" val="226927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eldia">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F661E65-8CA3-93C9-CCC8-C228575D9CC9}"/>
              </a:ext>
            </a:extLst>
          </p:cNvPr>
          <p:cNvPicPr>
            <a:picLocks noChangeAspect="1"/>
          </p:cNvPicPr>
          <p:nvPr userDrawn="1"/>
        </p:nvPicPr>
        <p:blipFill>
          <a:blip r:embed="rId2"/>
          <a:stretch>
            <a:fillRect/>
          </a:stretch>
        </p:blipFill>
        <p:spPr>
          <a:xfrm>
            <a:off x="4481" y="0"/>
            <a:ext cx="12183035" cy="6858000"/>
          </a:xfrm>
          <a:prstGeom prst="rect">
            <a:avLst/>
          </a:prstGeom>
        </p:spPr>
      </p:pic>
      <p:sp>
        <p:nvSpPr>
          <p:cNvPr id="4" name="Titel 1">
            <a:extLst>
              <a:ext uri="{FF2B5EF4-FFF2-40B4-BE49-F238E27FC236}">
                <a16:creationId xmlns:a16="http://schemas.microsoft.com/office/drawing/2014/main" id="{99761D64-A471-7DB0-4B16-090F275684BE}"/>
              </a:ext>
            </a:extLst>
          </p:cNvPr>
          <p:cNvSpPr>
            <a:spLocks noGrp="1"/>
          </p:cNvSpPr>
          <p:nvPr>
            <p:ph type="ctrTitle" hasCustomPrompt="1"/>
          </p:nvPr>
        </p:nvSpPr>
        <p:spPr>
          <a:xfrm>
            <a:off x="72736" y="711346"/>
            <a:ext cx="9144000" cy="2386800"/>
          </a:xfrm>
        </p:spPr>
        <p:txBody>
          <a:bodyPr anchor="t" anchorCtr="0">
            <a:noAutofit/>
          </a:bodyPr>
          <a:lstStyle>
            <a:lvl1pPr algn="ctr">
              <a:defRPr sz="8000" b="1" i="0">
                <a:solidFill>
                  <a:srgbClr val="592E87"/>
                </a:solidFill>
                <a:latin typeface="Poppins" pitchFamily="2" charset="77"/>
                <a:cs typeface="Poppins" pitchFamily="2" charset="77"/>
              </a:defRPr>
            </a:lvl1pPr>
          </a:lstStyle>
          <a:p>
            <a:r>
              <a:rPr lang="nl-NL"/>
              <a:t>Een titel over</a:t>
            </a:r>
            <a:br>
              <a:rPr lang="nl-NL"/>
            </a:br>
            <a:r>
              <a:rPr lang="nl-NL"/>
              <a:t>twee regels</a:t>
            </a:r>
          </a:p>
        </p:txBody>
      </p:sp>
      <p:sp>
        <p:nvSpPr>
          <p:cNvPr id="5" name="Ondertitel 2">
            <a:extLst>
              <a:ext uri="{FF2B5EF4-FFF2-40B4-BE49-F238E27FC236}">
                <a16:creationId xmlns:a16="http://schemas.microsoft.com/office/drawing/2014/main" id="{F981DDEF-3C40-F766-2994-A73597E17133}"/>
              </a:ext>
            </a:extLst>
          </p:cNvPr>
          <p:cNvSpPr>
            <a:spLocks noGrp="1"/>
          </p:cNvSpPr>
          <p:nvPr>
            <p:ph type="subTitle" idx="1" hasCustomPrompt="1"/>
          </p:nvPr>
        </p:nvSpPr>
        <p:spPr>
          <a:xfrm>
            <a:off x="72736" y="3553692"/>
            <a:ext cx="9144000" cy="1655762"/>
          </a:xfrm>
        </p:spPr>
        <p:txBody>
          <a:bodyPr>
            <a:normAutofit/>
          </a:bodyPr>
          <a:lstStyle>
            <a:lvl1pPr marL="0" indent="0" algn="ctr">
              <a:buNone/>
              <a:defRPr sz="2400" b="0" i="0">
                <a:solidFill>
                  <a:schemeClr val="bg1"/>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Tree>
    <p:extLst>
      <p:ext uri="{BB962C8B-B14F-4D97-AF65-F5344CB8AC3E}">
        <p14:creationId xmlns:p14="http://schemas.microsoft.com/office/powerpoint/2010/main" val="1753758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eldia">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8AFEC24-AAE6-D745-3DB0-0EAF6A826217}"/>
              </a:ext>
            </a:extLst>
          </p:cNvPr>
          <p:cNvPicPr>
            <a:picLocks noChangeAspect="1"/>
          </p:cNvPicPr>
          <p:nvPr userDrawn="1"/>
        </p:nvPicPr>
        <p:blipFill>
          <a:blip r:embed="rId2"/>
          <a:stretch>
            <a:fillRect/>
          </a:stretch>
        </p:blipFill>
        <p:spPr>
          <a:xfrm>
            <a:off x="4482" y="-1"/>
            <a:ext cx="12187518" cy="6860523"/>
          </a:xfrm>
          <a:prstGeom prst="rect">
            <a:avLst/>
          </a:prstGeom>
        </p:spPr>
      </p:pic>
      <p:sp>
        <p:nvSpPr>
          <p:cNvPr id="5" name="Titel 1">
            <a:extLst>
              <a:ext uri="{FF2B5EF4-FFF2-40B4-BE49-F238E27FC236}">
                <a16:creationId xmlns:a16="http://schemas.microsoft.com/office/drawing/2014/main" id="{48A14DCE-1C07-D4A3-86DF-3E82E7EA545E}"/>
              </a:ext>
            </a:extLst>
          </p:cNvPr>
          <p:cNvSpPr>
            <a:spLocks noGrp="1"/>
          </p:cNvSpPr>
          <p:nvPr>
            <p:ph type="ctrTitle" hasCustomPrompt="1"/>
          </p:nvPr>
        </p:nvSpPr>
        <p:spPr>
          <a:xfrm>
            <a:off x="72736" y="711346"/>
            <a:ext cx="9144000" cy="2386800"/>
          </a:xfrm>
        </p:spPr>
        <p:txBody>
          <a:bodyPr anchor="t" anchorCtr="0">
            <a:noAutofit/>
          </a:bodyPr>
          <a:lstStyle>
            <a:lvl1pPr algn="ctr">
              <a:defRPr sz="8000" b="1" i="0">
                <a:solidFill>
                  <a:schemeClr val="accent2"/>
                </a:solidFill>
                <a:latin typeface="Poppins" pitchFamily="2" charset="77"/>
                <a:cs typeface="Poppins" pitchFamily="2" charset="77"/>
              </a:defRPr>
            </a:lvl1pPr>
          </a:lstStyle>
          <a:p>
            <a:r>
              <a:rPr lang="nl-NL"/>
              <a:t>Een titel over</a:t>
            </a:r>
            <a:br>
              <a:rPr lang="nl-NL"/>
            </a:br>
            <a:r>
              <a:rPr lang="nl-NL"/>
              <a:t>twee regels</a:t>
            </a:r>
          </a:p>
        </p:txBody>
      </p:sp>
      <p:sp>
        <p:nvSpPr>
          <p:cNvPr id="6" name="Ondertitel 2">
            <a:extLst>
              <a:ext uri="{FF2B5EF4-FFF2-40B4-BE49-F238E27FC236}">
                <a16:creationId xmlns:a16="http://schemas.microsoft.com/office/drawing/2014/main" id="{8DFF5DA2-BE7D-A1AD-D865-C94A46059595}"/>
              </a:ext>
            </a:extLst>
          </p:cNvPr>
          <p:cNvSpPr>
            <a:spLocks noGrp="1"/>
          </p:cNvSpPr>
          <p:nvPr>
            <p:ph type="subTitle" idx="1" hasCustomPrompt="1"/>
          </p:nvPr>
        </p:nvSpPr>
        <p:spPr>
          <a:xfrm>
            <a:off x="72736" y="3553692"/>
            <a:ext cx="9144000" cy="1655762"/>
          </a:xfrm>
        </p:spPr>
        <p:txBody>
          <a:bodyPr>
            <a:normAutofit/>
          </a:bodyPr>
          <a:lstStyle>
            <a:lvl1pPr marL="0" indent="0" algn="ctr">
              <a:buNone/>
              <a:defRPr sz="2400" b="0" i="0">
                <a:solidFill>
                  <a:schemeClr val="bg1"/>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Tree>
    <p:extLst>
      <p:ext uri="{BB962C8B-B14F-4D97-AF65-F5344CB8AC3E}">
        <p14:creationId xmlns:p14="http://schemas.microsoft.com/office/powerpoint/2010/main" val="3021883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C123150-6674-AEFC-47BD-647B55598A26}"/>
              </a:ext>
            </a:extLst>
          </p:cNvPr>
          <p:cNvPicPr>
            <a:picLocks noChangeAspect="1"/>
          </p:cNvPicPr>
          <p:nvPr userDrawn="1"/>
        </p:nvPicPr>
        <p:blipFill>
          <a:blip r:embed="rId2"/>
          <a:stretch>
            <a:fillRect/>
          </a:stretch>
        </p:blipFill>
        <p:spPr>
          <a:xfrm>
            <a:off x="4482" y="-1"/>
            <a:ext cx="12187518" cy="6860523"/>
          </a:xfrm>
          <a:prstGeom prst="rect">
            <a:avLst/>
          </a:prstGeom>
        </p:spPr>
      </p:pic>
      <p:sp>
        <p:nvSpPr>
          <p:cNvPr id="5" name="Titel 1">
            <a:extLst>
              <a:ext uri="{FF2B5EF4-FFF2-40B4-BE49-F238E27FC236}">
                <a16:creationId xmlns:a16="http://schemas.microsoft.com/office/drawing/2014/main" id="{E50023A2-F97B-A3C8-DFFC-B40D121C481C}"/>
              </a:ext>
            </a:extLst>
          </p:cNvPr>
          <p:cNvSpPr>
            <a:spLocks noGrp="1"/>
          </p:cNvSpPr>
          <p:nvPr>
            <p:ph type="ctrTitle" hasCustomPrompt="1"/>
          </p:nvPr>
        </p:nvSpPr>
        <p:spPr>
          <a:xfrm>
            <a:off x="72736" y="711346"/>
            <a:ext cx="9144000" cy="2386800"/>
          </a:xfrm>
        </p:spPr>
        <p:txBody>
          <a:bodyPr anchor="t" anchorCtr="0">
            <a:noAutofit/>
          </a:bodyPr>
          <a:lstStyle>
            <a:lvl1pPr algn="ctr">
              <a:defRPr sz="8000" b="1" i="0">
                <a:solidFill>
                  <a:schemeClr val="bg1"/>
                </a:solidFill>
                <a:latin typeface="Poppins" pitchFamily="2" charset="77"/>
                <a:cs typeface="Poppins" pitchFamily="2" charset="77"/>
              </a:defRPr>
            </a:lvl1pPr>
          </a:lstStyle>
          <a:p>
            <a:r>
              <a:rPr lang="nl-NL"/>
              <a:t>Een titel over</a:t>
            </a:r>
            <a:br>
              <a:rPr lang="nl-NL"/>
            </a:br>
            <a:r>
              <a:rPr lang="nl-NL"/>
              <a:t>twee regels</a:t>
            </a:r>
          </a:p>
        </p:txBody>
      </p:sp>
      <p:sp>
        <p:nvSpPr>
          <p:cNvPr id="6" name="Ondertitel 2">
            <a:extLst>
              <a:ext uri="{FF2B5EF4-FFF2-40B4-BE49-F238E27FC236}">
                <a16:creationId xmlns:a16="http://schemas.microsoft.com/office/drawing/2014/main" id="{6D2136D7-7B99-80DA-E204-F6BE6BD84EBB}"/>
              </a:ext>
            </a:extLst>
          </p:cNvPr>
          <p:cNvSpPr>
            <a:spLocks noGrp="1"/>
          </p:cNvSpPr>
          <p:nvPr>
            <p:ph type="subTitle" idx="1" hasCustomPrompt="1"/>
          </p:nvPr>
        </p:nvSpPr>
        <p:spPr>
          <a:xfrm>
            <a:off x="72736" y="3553692"/>
            <a:ext cx="9144000" cy="1655762"/>
          </a:xfrm>
        </p:spPr>
        <p:txBody>
          <a:bodyPr>
            <a:normAutofit/>
          </a:bodyPr>
          <a:lstStyle>
            <a:lvl1pPr marL="0" indent="0" algn="ctr">
              <a:buNone/>
              <a:defRPr sz="2400" b="0" i="0">
                <a:solidFill>
                  <a:schemeClr val="accent2"/>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Tree>
    <p:extLst>
      <p:ext uri="{BB962C8B-B14F-4D97-AF65-F5344CB8AC3E}">
        <p14:creationId xmlns:p14="http://schemas.microsoft.com/office/powerpoint/2010/main" val="3404514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eldia">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4C2B2E4-C698-3487-F55C-545A1888649C}"/>
              </a:ext>
            </a:extLst>
          </p:cNvPr>
          <p:cNvPicPr>
            <a:picLocks noChangeAspect="1"/>
          </p:cNvPicPr>
          <p:nvPr userDrawn="1"/>
        </p:nvPicPr>
        <p:blipFill>
          <a:blip r:embed="rId2"/>
          <a:stretch>
            <a:fillRect/>
          </a:stretch>
        </p:blipFill>
        <p:spPr>
          <a:xfrm>
            <a:off x="4482" y="-1"/>
            <a:ext cx="12187518" cy="6860523"/>
          </a:xfrm>
          <a:prstGeom prst="rect">
            <a:avLst/>
          </a:prstGeom>
        </p:spPr>
      </p:pic>
      <p:sp>
        <p:nvSpPr>
          <p:cNvPr id="5" name="Titel 1">
            <a:extLst>
              <a:ext uri="{FF2B5EF4-FFF2-40B4-BE49-F238E27FC236}">
                <a16:creationId xmlns:a16="http://schemas.microsoft.com/office/drawing/2014/main" id="{BA668A1E-545E-1EB1-FA10-15FAEB0AFE1D}"/>
              </a:ext>
            </a:extLst>
          </p:cNvPr>
          <p:cNvSpPr>
            <a:spLocks noGrp="1"/>
          </p:cNvSpPr>
          <p:nvPr>
            <p:ph type="ctrTitle" hasCustomPrompt="1"/>
          </p:nvPr>
        </p:nvSpPr>
        <p:spPr>
          <a:xfrm>
            <a:off x="72736" y="711346"/>
            <a:ext cx="9144000" cy="2386800"/>
          </a:xfrm>
        </p:spPr>
        <p:txBody>
          <a:bodyPr anchor="t" anchorCtr="0">
            <a:noAutofit/>
          </a:bodyPr>
          <a:lstStyle>
            <a:lvl1pPr algn="ctr">
              <a:defRPr sz="8000" b="1" i="0">
                <a:solidFill>
                  <a:schemeClr val="accent5"/>
                </a:solidFill>
                <a:latin typeface="Poppins" pitchFamily="2" charset="77"/>
                <a:cs typeface="Poppins" pitchFamily="2" charset="77"/>
              </a:defRPr>
            </a:lvl1pPr>
          </a:lstStyle>
          <a:p>
            <a:r>
              <a:rPr lang="nl-NL"/>
              <a:t>Een titel over</a:t>
            </a:r>
            <a:br>
              <a:rPr lang="nl-NL"/>
            </a:br>
            <a:r>
              <a:rPr lang="nl-NL"/>
              <a:t>twee regels</a:t>
            </a:r>
          </a:p>
        </p:txBody>
      </p:sp>
      <p:sp>
        <p:nvSpPr>
          <p:cNvPr id="6" name="Ondertitel 2">
            <a:extLst>
              <a:ext uri="{FF2B5EF4-FFF2-40B4-BE49-F238E27FC236}">
                <a16:creationId xmlns:a16="http://schemas.microsoft.com/office/drawing/2014/main" id="{46B14BB2-67CE-51B8-335A-8BE77847B28A}"/>
              </a:ext>
            </a:extLst>
          </p:cNvPr>
          <p:cNvSpPr>
            <a:spLocks noGrp="1"/>
          </p:cNvSpPr>
          <p:nvPr>
            <p:ph type="subTitle" idx="1" hasCustomPrompt="1"/>
          </p:nvPr>
        </p:nvSpPr>
        <p:spPr>
          <a:xfrm>
            <a:off x="72736" y="3553692"/>
            <a:ext cx="9144000" cy="1655762"/>
          </a:xfrm>
        </p:spPr>
        <p:txBody>
          <a:bodyPr>
            <a:normAutofit/>
          </a:bodyPr>
          <a:lstStyle>
            <a:lvl1pPr marL="0" indent="0" algn="ctr">
              <a:buNone/>
              <a:defRPr sz="2400" b="0" i="0">
                <a:solidFill>
                  <a:schemeClr val="bg1"/>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Tree>
    <p:extLst>
      <p:ext uri="{BB962C8B-B14F-4D97-AF65-F5344CB8AC3E}">
        <p14:creationId xmlns:p14="http://schemas.microsoft.com/office/powerpoint/2010/main" val="194549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eldia">
    <p:spTree>
      <p:nvGrpSpPr>
        <p:cNvPr id="1" name=""/>
        <p:cNvGrpSpPr/>
        <p:nvPr/>
      </p:nvGrpSpPr>
      <p:grpSpPr>
        <a:xfrm>
          <a:off x="0" y="0"/>
          <a:ext cx="0" cy="0"/>
          <a:chOff x="0" y="0"/>
          <a:chExt cx="0" cy="0"/>
        </a:xfrm>
      </p:grpSpPr>
      <p:pic>
        <p:nvPicPr>
          <p:cNvPr id="18" name="Afbeelding 17" descr="Afbeelding met persoon, buitenshuis&#10;&#10;Automatisch gegenereerde beschrijving">
            <a:extLst>
              <a:ext uri="{FF2B5EF4-FFF2-40B4-BE49-F238E27FC236}">
                <a16:creationId xmlns:a16="http://schemas.microsoft.com/office/drawing/2014/main" id="{6DF927C4-84DD-A80A-288D-C05D9598A490}"/>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9" name="Afbeelding 18">
            <a:extLst>
              <a:ext uri="{FF2B5EF4-FFF2-40B4-BE49-F238E27FC236}">
                <a16:creationId xmlns:a16="http://schemas.microsoft.com/office/drawing/2014/main" id="{3041CF42-3B67-84C8-E2FF-84A58FA38F38}"/>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15" name="Ondertitel 2">
            <a:extLst>
              <a:ext uri="{FF2B5EF4-FFF2-40B4-BE49-F238E27FC236}">
                <a16:creationId xmlns:a16="http://schemas.microsoft.com/office/drawing/2014/main" id="{1597065E-0C03-C188-F70A-6CF85C067B55}"/>
              </a:ext>
            </a:extLst>
          </p:cNvPr>
          <p:cNvSpPr>
            <a:spLocks noGrp="1"/>
          </p:cNvSpPr>
          <p:nvPr>
            <p:ph type="subTitle" idx="1" hasCustomPrompt="1"/>
          </p:nvPr>
        </p:nvSpPr>
        <p:spPr>
          <a:xfrm>
            <a:off x="716973" y="4592783"/>
            <a:ext cx="5379027" cy="1655762"/>
          </a:xfrm>
        </p:spPr>
        <p:txBody>
          <a:bodyPr>
            <a:normAutofit/>
          </a:bodyPr>
          <a:lstStyle>
            <a:lvl1pPr marL="0" indent="0" algn="l">
              <a:buNone/>
              <a:defRPr sz="2400" b="0" i="0">
                <a:solidFill>
                  <a:schemeClr val="accent6"/>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
        <p:nvSpPr>
          <p:cNvPr id="17" name="Titel 1">
            <a:extLst>
              <a:ext uri="{FF2B5EF4-FFF2-40B4-BE49-F238E27FC236}">
                <a16:creationId xmlns:a16="http://schemas.microsoft.com/office/drawing/2014/main" id="{062E5D91-F5D3-B4B6-AB89-F81809048A06}"/>
              </a:ext>
            </a:extLst>
          </p:cNvPr>
          <p:cNvSpPr>
            <a:spLocks noGrp="1"/>
          </p:cNvSpPr>
          <p:nvPr>
            <p:ph type="ctrTitle" hasCustomPrompt="1"/>
          </p:nvPr>
        </p:nvSpPr>
        <p:spPr>
          <a:xfrm>
            <a:off x="716973" y="845892"/>
            <a:ext cx="5379027" cy="3450525"/>
          </a:xfrm>
        </p:spPr>
        <p:txBody>
          <a:bodyPr anchor="t" anchorCtr="0">
            <a:noAutofit/>
          </a:bodyPr>
          <a:lstStyle>
            <a:lvl1pPr algn="l">
              <a:defRPr sz="7500" b="1" i="0">
                <a:solidFill>
                  <a:schemeClr val="accent4"/>
                </a:solidFill>
                <a:latin typeface="Poppins" pitchFamily="2" charset="77"/>
                <a:cs typeface="Poppins" pitchFamily="2" charset="77"/>
              </a:defRPr>
            </a:lvl1pPr>
          </a:lstStyle>
          <a:p>
            <a:r>
              <a:rPr lang="nl-NL"/>
              <a:t>Een titel</a:t>
            </a:r>
            <a:br>
              <a:rPr lang="nl-NL"/>
            </a:br>
            <a:r>
              <a:rPr lang="nl-NL"/>
              <a:t>over drie</a:t>
            </a:r>
            <a:br>
              <a:rPr lang="nl-NL"/>
            </a:br>
            <a:r>
              <a:rPr lang="nl-NL"/>
              <a:t>regels</a:t>
            </a:r>
          </a:p>
        </p:txBody>
      </p:sp>
    </p:spTree>
    <p:extLst>
      <p:ext uri="{BB962C8B-B14F-4D97-AF65-F5344CB8AC3E}">
        <p14:creationId xmlns:p14="http://schemas.microsoft.com/office/powerpoint/2010/main" val="3832929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15" name="Ondertitel 2">
            <a:extLst>
              <a:ext uri="{FF2B5EF4-FFF2-40B4-BE49-F238E27FC236}">
                <a16:creationId xmlns:a16="http://schemas.microsoft.com/office/drawing/2014/main" id="{1597065E-0C03-C188-F70A-6CF85C067B55}"/>
              </a:ext>
            </a:extLst>
          </p:cNvPr>
          <p:cNvSpPr>
            <a:spLocks noGrp="1"/>
          </p:cNvSpPr>
          <p:nvPr>
            <p:ph type="subTitle" idx="1" hasCustomPrompt="1"/>
          </p:nvPr>
        </p:nvSpPr>
        <p:spPr>
          <a:xfrm>
            <a:off x="716973" y="4592783"/>
            <a:ext cx="5379027" cy="1655762"/>
          </a:xfrm>
        </p:spPr>
        <p:txBody>
          <a:bodyPr>
            <a:normAutofit/>
          </a:bodyPr>
          <a:lstStyle>
            <a:lvl1pPr marL="0" indent="0" algn="l">
              <a:buNone/>
              <a:defRPr sz="2400" b="0" i="0">
                <a:solidFill>
                  <a:schemeClr val="accent4"/>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
        <p:nvSpPr>
          <p:cNvPr id="3" name="Titel 1">
            <a:extLst>
              <a:ext uri="{FF2B5EF4-FFF2-40B4-BE49-F238E27FC236}">
                <a16:creationId xmlns:a16="http://schemas.microsoft.com/office/drawing/2014/main" id="{0353063B-148B-1137-73E4-28BB0D4C0716}"/>
              </a:ext>
            </a:extLst>
          </p:cNvPr>
          <p:cNvSpPr>
            <a:spLocks noGrp="1"/>
          </p:cNvSpPr>
          <p:nvPr>
            <p:ph type="ctrTitle" hasCustomPrompt="1"/>
          </p:nvPr>
        </p:nvSpPr>
        <p:spPr>
          <a:xfrm>
            <a:off x="716973" y="845892"/>
            <a:ext cx="5379027" cy="3450525"/>
          </a:xfrm>
        </p:spPr>
        <p:txBody>
          <a:bodyPr anchor="t" anchorCtr="0">
            <a:noAutofit/>
          </a:bodyPr>
          <a:lstStyle>
            <a:lvl1pPr algn="l">
              <a:defRPr sz="7500" b="1" i="0">
                <a:solidFill>
                  <a:schemeClr val="accent5"/>
                </a:solidFill>
                <a:latin typeface="Poppins" pitchFamily="2" charset="77"/>
                <a:cs typeface="Poppins" pitchFamily="2" charset="77"/>
              </a:defRPr>
            </a:lvl1pPr>
          </a:lstStyle>
          <a:p>
            <a:r>
              <a:rPr lang="nl-NL"/>
              <a:t>Een titel</a:t>
            </a:r>
            <a:br>
              <a:rPr lang="nl-NL"/>
            </a:br>
            <a:r>
              <a:rPr lang="nl-NL"/>
              <a:t>over drie</a:t>
            </a:r>
            <a:br>
              <a:rPr lang="nl-NL"/>
            </a:br>
            <a:r>
              <a:rPr lang="nl-NL"/>
              <a:t>regels</a:t>
            </a:r>
          </a:p>
        </p:txBody>
      </p:sp>
    </p:spTree>
    <p:extLst>
      <p:ext uri="{BB962C8B-B14F-4D97-AF65-F5344CB8AC3E}">
        <p14:creationId xmlns:p14="http://schemas.microsoft.com/office/powerpoint/2010/main" val="1047789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69151"/>
          </a:xfrm>
          <a:prstGeom prst="rect">
            <a:avLst/>
          </a:prstGeom>
        </p:spPr>
      </p:pic>
      <p:sp>
        <p:nvSpPr>
          <p:cNvPr id="15" name="Ondertitel 2">
            <a:extLst>
              <a:ext uri="{FF2B5EF4-FFF2-40B4-BE49-F238E27FC236}">
                <a16:creationId xmlns:a16="http://schemas.microsoft.com/office/drawing/2014/main" id="{1597065E-0C03-C188-F70A-6CF85C067B55}"/>
              </a:ext>
            </a:extLst>
          </p:cNvPr>
          <p:cNvSpPr>
            <a:spLocks noGrp="1"/>
          </p:cNvSpPr>
          <p:nvPr>
            <p:ph type="subTitle" idx="1" hasCustomPrompt="1"/>
          </p:nvPr>
        </p:nvSpPr>
        <p:spPr>
          <a:xfrm>
            <a:off x="716973" y="4592783"/>
            <a:ext cx="5379027" cy="1655762"/>
          </a:xfrm>
        </p:spPr>
        <p:txBody>
          <a:bodyPr>
            <a:normAutofit/>
          </a:bodyPr>
          <a:lstStyle>
            <a:lvl1pPr marL="0" indent="0" algn="l">
              <a:buNone/>
              <a:defRPr sz="2400" b="0" i="0">
                <a:solidFill>
                  <a:schemeClr val="accent3"/>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
        <p:nvSpPr>
          <p:cNvPr id="2" name="Titel 1">
            <a:extLst>
              <a:ext uri="{FF2B5EF4-FFF2-40B4-BE49-F238E27FC236}">
                <a16:creationId xmlns:a16="http://schemas.microsoft.com/office/drawing/2014/main" id="{667343A4-6F0A-5C60-CC1F-249C838F9333}"/>
              </a:ext>
            </a:extLst>
          </p:cNvPr>
          <p:cNvSpPr>
            <a:spLocks noGrp="1"/>
          </p:cNvSpPr>
          <p:nvPr>
            <p:ph type="ctrTitle" hasCustomPrompt="1"/>
          </p:nvPr>
        </p:nvSpPr>
        <p:spPr>
          <a:xfrm>
            <a:off x="716973" y="845892"/>
            <a:ext cx="5379027" cy="3450525"/>
          </a:xfrm>
        </p:spPr>
        <p:txBody>
          <a:bodyPr anchor="t" anchorCtr="0">
            <a:noAutofit/>
          </a:bodyPr>
          <a:lstStyle>
            <a:lvl1pPr algn="l">
              <a:defRPr sz="7500" b="1" i="0">
                <a:solidFill>
                  <a:srgbClr val="592E87"/>
                </a:solidFill>
                <a:latin typeface="Poppins" pitchFamily="2" charset="77"/>
                <a:cs typeface="Poppins" pitchFamily="2" charset="77"/>
              </a:defRPr>
            </a:lvl1pPr>
          </a:lstStyle>
          <a:p>
            <a:r>
              <a:rPr lang="nl-NL"/>
              <a:t>Een titel</a:t>
            </a:r>
            <a:br>
              <a:rPr lang="nl-NL"/>
            </a:br>
            <a:r>
              <a:rPr lang="nl-NL"/>
              <a:t>over drie</a:t>
            </a:r>
            <a:br>
              <a:rPr lang="nl-NL"/>
            </a:br>
            <a:r>
              <a:rPr lang="nl-NL"/>
              <a:t>regels</a:t>
            </a:r>
          </a:p>
        </p:txBody>
      </p:sp>
    </p:spTree>
    <p:extLst>
      <p:ext uri="{BB962C8B-B14F-4D97-AF65-F5344CB8AC3E}">
        <p14:creationId xmlns:p14="http://schemas.microsoft.com/office/powerpoint/2010/main" val="753221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15" name="Ondertitel 2">
            <a:extLst>
              <a:ext uri="{FF2B5EF4-FFF2-40B4-BE49-F238E27FC236}">
                <a16:creationId xmlns:a16="http://schemas.microsoft.com/office/drawing/2014/main" id="{1597065E-0C03-C188-F70A-6CF85C067B55}"/>
              </a:ext>
            </a:extLst>
          </p:cNvPr>
          <p:cNvSpPr>
            <a:spLocks noGrp="1"/>
          </p:cNvSpPr>
          <p:nvPr>
            <p:ph type="subTitle" idx="1" hasCustomPrompt="1"/>
          </p:nvPr>
        </p:nvSpPr>
        <p:spPr>
          <a:xfrm>
            <a:off x="716973" y="4592783"/>
            <a:ext cx="5379027" cy="1655762"/>
          </a:xfrm>
        </p:spPr>
        <p:txBody>
          <a:bodyPr>
            <a:normAutofit/>
          </a:bodyPr>
          <a:lstStyle>
            <a:lvl1pPr marL="0" indent="0" algn="l">
              <a:buNone/>
              <a:defRPr sz="2400" b="0" i="0">
                <a:solidFill>
                  <a:schemeClr val="accent4"/>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
        <p:nvSpPr>
          <p:cNvPr id="3" name="Titel 1">
            <a:extLst>
              <a:ext uri="{FF2B5EF4-FFF2-40B4-BE49-F238E27FC236}">
                <a16:creationId xmlns:a16="http://schemas.microsoft.com/office/drawing/2014/main" id="{EDD84383-4202-CABA-4A5B-9FD587798835}"/>
              </a:ext>
            </a:extLst>
          </p:cNvPr>
          <p:cNvSpPr>
            <a:spLocks noGrp="1"/>
          </p:cNvSpPr>
          <p:nvPr>
            <p:ph type="ctrTitle" hasCustomPrompt="1"/>
          </p:nvPr>
        </p:nvSpPr>
        <p:spPr>
          <a:xfrm>
            <a:off x="716973" y="845892"/>
            <a:ext cx="5379027" cy="3450525"/>
          </a:xfrm>
        </p:spPr>
        <p:txBody>
          <a:bodyPr anchor="t" anchorCtr="0">
            <a:noAutofit/>
          </a:bodyPr>
          <a:lstStyle>
            <a:lvl1pPr algn="l">
              <a:defRPr sz="7500" b="1" i="0">
                <a:solidFill>
                  <a:schemeClr val="accent6"/>
                </a:solidFill>
                <a:latin typeface="Poppins" pitchFamily="2" charset="77"/>
                <a:cs typeface="Poppins" pitchFamily="2" charset="77"/>
              </a:defRPr>
            </a:lvl1pPr>
          </a:lstStyle>
          <a:p>
            <a:r>
              <a:rPr lang="nl-NL"/>
              <a:t>Een titel</a:t>
            </a:r>
            <a:br>
              <a:rPr lang="nl-NL"/>
            </a:br>
            <a:r>
              <a:rPr lang="nl-NL"/>
              <a:t>over drie</a:t>
            </a:r>
            <a:br>
              <a:rPr lang="nl-NL"/>
            </a:br>
            <a:r>
              <a:rPr lang="nl-NL"/>
              <a:t>regels</a:t>
            </a:r>
          </a:p>
        </p:txBody>
      </p:sp>
    </p:spTree>
    <p:extLst>
      <p:ext uri="{BB962C8B-B14F-4D97-AF65-F5344CB8AC3E}">
        <p14:creationId xmlns:p14="http://schemas.microsoft.com/office/powerpoint/2010/main" val="1834718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15" name="Ondertitel 2">
            <a:extLst>
              <a:ext uri="{FF2B5EF4-FFF2-40B4-BE49-F238E27FC236}">
                <a16:creationId xmlns:a16="http://schemas.microsoft.com/office/drawing/2014/main" id="{1597065E-0C03-C188-F70A-6CF85C067B55}"/>
              </a:ext>
            </a:extLst>
          </p:cNvPr>
          <p:cNvSpPr>
            <a:spLocks noGrp="1"/>
          </p:cNvSpPr>
          <p:nvPr>
            <p:ph type="subTitle" idx="1" hasCustomPrompt="1"/>
          </p:nvPr>
        </p:nvSpPr>
        <p:spPr>
          <a:xfrm>
            <a:off x="716973" y="4592783"/>
            <a:ext cx="5379027" cy="1655762"/>
          </a:xfrm>
        </p:spPr>
        <p:txBody>
          <a:bodyPr>
            <a:normAutofit/>
          </a:bodyPr>
          <a:lstStyle>
            <a:lvl1pPr marL="0" indent="0" algn="l">
              <a:buNone/>
              <a:defRPr sz="2400" b="0" i="0">
                <a:solidFill>
                  <a:schemeClr val="accent5"/>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
        <p:nvSpPr>
          <p:cNvPr id="5" name="Titel 1">
            <a:extLst>
              <a:ext uri="{FF2B5EF4-FFF2-40B4-BE49-F238E27FC236}">
                <a16:creationId xmlns:a16="http://schemas.microsoft.com/office/drawing/2014/main" id="{8FCC7312-107F-E6B9-C928-64C26DD49297}"/>
              </a:ext>
            </a:extLst>
          </p:cNvPr>
          <p:cNvSpPr>
            <a:spLocks noGrp="1"/>
          </p:cNvSpPr>
          <p:nvPr>
            <p:ph type="ctrTitle" hasCustomPrompt="1"/>
          </p:nvPr>
        </p:nvSpPr>
        <p:spPr>
          <a:xfrm>
            <a:off x="716973" y="845892"/>
            <a:ext cx="5379027" cy="3450525"/>
          </a:xfrm>
        </p:spPr>
        <p:txBody>
          <a:bodyPr anchor="t" anchorCtr="0">
            <a:noAutofit/>
          </a:bodyPr>
          <a:lstStyle>
            <a:lvl1pPr algn="l">
              <a:defRPr sz="7500" b="1" i="0">
                <a:solidFill>
                  <a:srgbClr val="592E87"/>
                </a:solidFill>
                <a:latin typeface="Poppins" pitchFamily="2" charset="77"/>
                <a:cs typeface="Poppins" pitchFamily="2" charset="77"/>
              </a:defRPr>
            </a:lvl1pPr>
          </a:lstStyle>
          <a:p>
            <a:r>
              <a:rPr lang="nl-NL"/>
              <a:t>Een titel</a:t>
            </a:r>
            <a:br>
              <a:rPr lang="nl-NL"/>
            </a:br>
            <a:r>
              <a:rPr lang="nl-NL"/>
              <a:t>over drie</a:t>
            </a:r>
            <a:br>
              <a:rPr lang="nl-NL"/>
            </a:br>
            <a:r>
              <a:rPr lang="nl-NL"/>
              <a:t>regels</a:t>
            </a:r>
          </a:p>
        </p:txBody>
      </p:sp>
    </p:spTree>
    <p:extLst>
      <p:ext uri="{BB962C8B-B14F-4D97-AF65-F5344CB8AC3E}">
        <p14:creationId xmlns:p14="http://schemas.microsoft.com/office/powerpoint/2010/main" val="4100860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eldia">
    <p:spTree>
      <p:nvGrpSpPr>
        <p:cNvPr id="1" name=""/>
        <p:cNvGrpSpPr/>
        <p:nvPr/>
      </p:nvGrpSpPr>
      <p:grpSpPr>
        <a:xfrm>
          <a:off x="0" y="0"/>
          <a:ext cx="0" cy="0"/>
          <a:chOff x="0" y="0"/>
          <a:chExt cx="0" cy="0"/>
        </a:xfrm>
      </p:grpSpPr>
      <p:pic>
        <p:nvPicPr>
          <p:cNvPr id="9" name="Afbeelding 8" descr="Afbeelding met logo&#10;&#10;Automatisch gegenereerde beschrijving">
            <a:extLst>
              <a:ext uri="{FF2B5EF4-FFF2-40B4-BE49-F238E27FC236}">
                <a16:creationId xmlns:a16="http://schemas.microsoft.com/office/drawing/2014/main" id="{0683AECA-F727-4BC7-2513-FE8755D83A96}"/>
              </a:ext>
            </a:extLst>
          </p:cNvPr>
          <p:cNvPicPr>
            <a:picLocks noChangeAspect="1"/>
          </p:cNvPicPr>
          <p:nvPr userDrawn="1"/>
        </p:nvPicPr>
        <p:blipFill>
          <a:blip r:embed="rId2"/>
          <a:stretch>
            <a:fillRect/>
          </a:stretch>
        </p:blipFill>
        <p:spPr>
          <a:xfrm>
            <a:off x="4481" y="0"/>
            <a:ext cx="12183035" cy="6858000"/>
          </a:xfrm>
          <a:prstGeom prst="rect">
            <a:avLst/>
          </a:prstGeom>
        </p:spPr>
      </p:pic>
    </p:spTree>
    <p:extLst>
      <p:ext uri="{BB962C8B-B14F-4D97-AF65-F5344CB8AC3E}">
        <p14:creationId xmlns:p14="http://schemas.microsoft.com/office/powerpoint/2010/main" val="4209212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15" name="Ondertitel 2">
            <a:extLst>
              <a:ext uri="{FF2B5EF4-FFF2-40B4-BE49-F238E27FC236}">
                <a16:creationId xmlns:a16="http://schemas.microsoft.com/office/drawing/2014/main" id="{1597065E-0C03-C188-F70A-6CF85C067B55}"/>
              </a:ext>
            </a:extLst>
          </p:cNvPr>
          <p:cNvSpPr>
            <a:spLocks noGrp="1"/>
          </p:cNvSpPr>
          <p:nvPr>
            <p:ph type="subTitle" idx="1" hasCustomPrompt="1"/>
          </p:nvPr>
        </p:nvSpPr>
        <p:spPr>
          <a:xfrm>
            <a:off x="716973" y="4592783"/>
            <a:ext cx="5379027" cy="1655762"/>
          </a:xfrm>
        </p:spPr>
        <p:txBody>
          <a:bodyPr>
            <a:normAutofit/>
          </a:bodyPr>
          <a:lstStyle>
            <a:lvl1pPr marL="0" indent="0" algn="l">
              <a:buNone/>
              <a:defRPr sz="2400" b="0" i="0">
                <a:solidFill>
                  <a:schemeClr val="accent4"/>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
        <p:nvSpPr>
          <p:cNvPr id="2" name="Titel 1">
            <a:extLst>
              <a:ext uri="{FF2B5EF4-FFF2-40B4-BE49-F238E27FC236}">
                <a16:creationId xmlns:a16="http://schemas.microsoft.com/office/drawing/2014/main" id="{740D5EC0-7A2E-6C3E-ADFC-B9B03B2369DD}"/>
              </a:ext>
            </a:extLst>
          </p:cNvPr>
          <p:cNvSpPr>
            <a:spLocks noGrp="1"/>
          </p:cNvSpPr>
          <p:nvPr>
            <p:ph type="ctrTitle" hasCustomPrompt="1"/>
          </p:nvPr>
        </p:nvSpPr>
        <p:spPr>
          <a:xfrm>
            <a:off x="716973" y="845892"/>
            <a:ext cx="5379027" cy="3450525"/>
          </a:xfrm>
        </p:spPr>
        <p:txBody>
          <a:bodyPr anchor="t" anchorCtr="0">
            <a:noAutofit/>
          </a:bodyPr>
          <a:lstStyle>
            <a:lvl1pPr algn="l">
              <a:defRPr sz="7500" b="1" i="0">
                <a:solidFill>
                  <a:schemeClr val="accent3"/>
                </a:solidFill>
                <a:latin typeface="Poppins" pitchFamily="2" charset="77"/>
                <a:cs typeface="Poppins" pitchFamily="2" charset="77"/>
              </a:defRPr>
            </a:lvl1pPr>
          </a:lstStyle>
          <a:p>
            <a:r>
              <a:rPr lang="nl-NL"/>
              <a:t>Een titel</a:t>
            </a:r>
            <a:br>
              <a:rPr lang="nl-NL"/>
            </a:br>
            <a:r>
              <a:rPr lang="nl-NL"/>
              <a:t>over drie</a:t>
            </a:r>
            <a:br>
              <a:rPr lang="nl-NL"/>
            </a:br>
            <a:r>
              <a:rPr lang="nl-NL"/>
              <a:t>regels</a:t>
            </a:r>
          </a:p>
        </p:txBody>
      </p:sp>
    </p:spTree>
    <p:extLst>
      <p:ext uri="{BB962C8B-B14F-4D97-AF65-F5344CB8AC3E}">
        <p14:creationId xmlns:p14="http://schemas.microsoft.com/office/powerpoint/2010/main" val="297969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14" name="Titel 1">
            <a:extLst>
              <a:ext uri="{FF2B5EF4-FFF2-40B4-BE49-F238E27FC236}">
                <a16:creationId xmlns:a16="http://schemas.microsoft.com/office/drawing/2014/main" id="{6402A165-F17E-D75B-87C0-B19FA6FFDCD4}"/>
              </a:ext>
            </a:extLst>
          </p:cNvPr>
          <p:cNvSpPr>
            <a:spLocks noGrp="1"/>
          </p:cNvSpPr>
          <p:nvPr>
            <p:ph type="ctrTitle" hasCustomPrompt="1"/>
          </p:nvPr>
        </p:nvSpPr>
        <p:spPr>
          <a:xfrm>
            <a:off x="635331" y="670213"/>
            <a:ext cx="5379027" cy="1485901"/>
          </a:xfrm>
        </p:spPr>
        <p:txBody>
          <a:bodyPr anchor="t" anchorCtr="0">
            <a:noAutofit/>
          </a:bodyPr>
          <a:lstStyle>
            <a:lvl1pPr algn="l">
              <a:defRPr sz="4800" b="1" i="0">
                <a:solidFill>
                  <a:schemeClr val="accent4"/>
                </a:solidFill>
                <a:latin typeface="Poppins" pitchFamily="2" charset="77"/>
                <a:cs typeface="Poppins" pitchFamily="2" charset="77"/>
              </a:defRPr>
            </a:lvl1pPr>
          </a:lstStyle>
          <a:p>
            <a:r>
              <a:rPr lang="nl-NL"/>
              <a:t>Titel over twee</a:t>
            </a:r>
            <a:br>
              <a:rPr lang="nl-NL"/>
            </a:br>
            <a:r>
              <a:rPr lang="nl-NL"/>
              <a:t>regels mogelijk</a:t>
            </a:r>
          </a:p>
        </p:txBody>
      </p:sp>
      <p:sp>
        <p:nvSpPr>
          <p:cNvPr id="3" name="Ondertitel 2">
            <a:extLst>
              <a:ext uri="{FF2B5EF4-FFF2-40B4-BE49-F238E27FC236}">
                <a16:creationId xmlns:a16="http://schemas.microsoft.com/office/drawing/2014/main" id="{AEA33DB2-51C7-5CC0-887B-7F5A10A4933E}"/>
              </a:ext>
            </a:extLst>
          </p:cNvPr>
          <p:cNvSpPr>
            <a:spLocks noGrp="1"/>
          </p:cNvSpPr>
          <p:nvPr>
            <p:ph type="subTitle" idx="1" hasCustomPrompt="1"/>
          </p:nvPr>
        </p:nvSpPr>
        <p:spPr>
          <a:xfrm>
            <a:off x="627166" y="2298416"/>
            <a:ext cx="5379027" cy="662258"/>
          </a:xfrm>
        </p:spPr>
        <p:txBody>
          <a:bodyPr>
            <a:normAutofit/>
          </a:bodyPr>
          <a:lstStyle>
            <a:lvl1pPr marL="0" indent="0" algn="l">
              <a:lnSpc>
                <a:spcPct val="100000"/>
              </a:lnSpc>
              <a:buNone/>
              <a:defRPr sz="1800" b="1" i="0">
                <a:solidFill>
                  <a:schemeClr val="accent5"/>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5" name="Tijdelijke aanduiding voor tekst 3">
            <a:extLst>
              <a:ext uri="{FF2B5EF4-FFF2-40B4-BE49-F238E27FC236}">
                <a16:creationId xmlns:a16="http://schemas.microsoft.com/office/drawing/2014/main" id="{BF0E93C9-D975-23F7-26B0-C12AA5289EFE}"/>
              </a:ext>
            </a:extLst>
          </p:cNvPr>
          <p:cNvSpPr>
            <a:spLocks noGrp="1"/>
          </p:cNvSpPr>
          <p:nvPr>
            <p:ph type="body" sz="half" idx="10" hasCustomPrompt="1"/>
          </p:nvPr>
        </p:nvSpPr>
        <p:spPr>
          <a:xfrm>
            <a:off x="635331" y="3188714"/>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2518940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8965" y="0"/>
            <a:ext cx="12183035" cy="6858000"/>
          </a:xfrm>
          <a:prstGeom prst="rect">
            <a:avLst/>
          </a:prstGeom>
        </p:spPr>
      </p:pic>
      <p:sp>
        <p:nvSpPr>
          <p:cNvPr id="2" name="Titel 1">
            <a:extLst>
              <a:ext uri="{FF2B5EF4-FFF2-40B4-BE49-F238E27FC236}">
                <a16:creationId xmlns:a16="http://schemas.microsoft.com/office/drawing/2014/main" id="{4D4FA2E8-30B9-E581-0C9C-A34F39492004}"/>
              </a:ext>
            </a:extLst>
          </p:cNvPr>
          <p:cNvSpPr>
            <a:spLocks noGrp="1"/>
          </p:cNvSpPr>
          <p:nvPr>
            <p:ph type="ctrTitle" hasCustomPrompt="1"/>
          </p:nvPr>
        </p:nvSpPr>
        <p:spPr>
          <a:xfrm>
            <a:off x="635331" y="670213"/>
            <a:ext cx="5379027" cy="1485901"/>
          </a:xfrm>
        </p:spPr>
        <p:txBody>
          <a:bodyPr anchor="t" anchorCtr="0">
            <a:noAutofit/>
          </a:bodyPr>
          <a:lstStyle>
            <a:lvl1pPr algn="l">
              <a:defRPr sz="4800" b="1" i="0">
                <a:solidFill>
                  <a:schemeClr val="accent5"/>
                </a:solidFill>
                <a:latin typeface="Poppins" pitchFamily="2" charset="77"/>
                <a:cs typeface="Poppins" pitchFamily="2" charset="77"/>
              </a:defRPr>
            </a:lvl1pPr>
          </a:lstStyle>
          <a:p>
            <a:r>
              <a:rPr lang="nl-NL"/>
              <a:t>Titel over twee</a:t>
            </a:r>
            <a:br>
              <a:rPr lang="nl-NL"/>
            </a:br>
            <a:r>
              <a:rPr lang="nl-NL"/>
              <a:t>regels mogelijk</a:t>
            </a:r>
          </a:p>
        </p:txBody>
      </p:sp>
      <p:sp>
        <p:nvSpPr>
          <p:cNvPr id="3" name="Ondertitel 2">
            <a:extLst>
              <a:ext uri="{FF2B5EF4-FFF2-40B4-BE49-F238E27FC236}">
                <a16:creationId xmlns:a16="http://schemas.microsoft.com/office/drawing/2014/main" id="{50D85CF4-D8D8-84B0-8E0E-49DF666FD3D8}"/>
              </a:ext>
            </a:extLst>
          </p:cNvPr>
          <p:cNvSpPr>
            <a:spLocks noGrp="1"/>
          </p:cNvSpPr>
          <p:nvPr>
            <p:ph type="subTitle" idx="1" hasCustomPrompt="1"/>
          </p:nvPr>
        </p:nvSpPr>
        <p:spPr>
          <a:xfrm>
            <a:off x="627166" y="2298416"/>
            <a:ext cx="5379027" cy="662258"/>
          </a:xfrm>
        </p:spPr>
        <p:txBody>
          <a:bodyPr>
            <a:normAutofit/>
          </a:bodyPr>
          <a:lstStyle>
            <a:lvl1pPr marL="0" indent="0" algn="l">
              <a:lnSpc>
                <a:spcPct val="100000"/>
              </a:lnSpc>
              <a:buNone/>
              <a:defRPr sz="1800" b="1" i="0">
                <a:solidFill>
                  <a:schemeClr val="accent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6" name="Tijdelijke aanduiding voor tekst 3">
            <a:extLst>
              <a:ext uri="{FF2B5EF4-FFF2-40B4-BE49-F238E27FC236}">
                <a16:creationId xmlns:a16="http://schemas.microsoft.com/office/drawing/2014/main" id="{00535DFD-0FB7-8F1C-53ED-0D2878B67153}"/>
              </a:ext>
            </a:extLst>
          </p:cNvPr>
          <p:cNvSpPr>
            <a:spLocks noGrp="1"/>
          </p:cNvSpPr>
          <p:nvPr>
            <p:ph type="body" sz="half" idx="10" hasCustomPrompt="1"/>
          </p:nvPr>
        </p:nvSpPr>
        <p:spPr>
          <a:xfrm>
            <a:off x="635331" y="3188714"/>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3556913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4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2" name="Titel 1">
            <a:extLst>
              <a:ext uri="{FF2B5EF4-FFF2-40B4-BE49-F238E27FC236}">
                <a16:creationId xmlns:a16="http://schemas.microsoft.com/office/drawing/2014/main" id="{E3B753CF-D3A8-166D-CB8C-88B4212B4CBE}"/>
              </a:ext>
            </a:extLst>
          </p:cNvPr>
          <p:cNvSpPr>
            <a:spLocks noGrp="1"/>
          </p:cNvSpPr>
          <p:nvPr>
            <p:ph type="ctrTitle" hasCustomPrompt="1"/>
          </p:nvPr>
        </p:nvSpPr>
        <p:spPr>
          <a:xfrm>
            <a:off x="635331" y="670213"/>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3" name="Ondertitel 2">
            <a:extLst>
              <a:ext uri="{FF2B5EF4-FFF2-40B4-BE49-F238E27FC236}">
                <a16:creationId xmlns:a16="http://schemas.microsoft.com/office/drawing/2014/main" id="{143D100A-175D-41D3-2E1E-F188B14A5BBC}"/>
              </a:ext>
            </a:extLst>
          </p:cNvPr>
          <p:cNvSpPr>
            <a:spLocks noGrp="1"/>
          </p:cNvSpPr>
          <p:nvPr>
            <p:ph type="subTitle" idx="1" hasCustomPrompt="1"/>
          </p:nvPr>
        </p:nvSpPr>
        <p:spPr>
          <a:xfrm>
            <a:off x="627166" y="2298416"/>
            <a:ext cx="5379027" cy="662258"/>
          </a:xfrm>
        </p:spPr>
        <p:txBody>
          <a:bodyPr>
            <a:normAutofit/>
          </a:bodyPr>
          <a:lstStyle>
            <a:lvl1pPr marL="0" indent="0" algn="l">
              <a:lnSpc>
                <a:spcPct val="100000"/>
              </a:lnSpc>
              <a:buNone/>
              <a:defRPr sz="1800" b="1" i="0">
                <a:solidFill>
                  <a:schemeClr val="accent3"/>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6" name="Tijdelijke aanduiding voor tekst 3">
            <a:extLst>
              <a:ext uri="{FF2B5EF4-FFF2-40B4-BE49-F238E27FC236}">
                <a16:creationId xmlns:a16="http://schemas.microsoft.com/office/drawing/2014/main" id="{C07E4885-543B-C752-D6B2-646D8E51BF9A}"/>
              </a:ext>
            </a:extLst>
          </p:cNvPr>
          <p:cNvSpPr>
            <a:spLocks noGrp="1"/>
          </p:cNvSpPr>
          <p:nvPr>
            <p:ph type="body" sz="half" idx="10" hasCustomPrompt="1"/>
          </p:nvPr>
        </p:nvSpPr>
        <p:spPr>
          <a:xfrm>
            <a:off x="635331" y="3188714"/>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29218195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5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2" name="Titel 1">
            <a:extLst>
              <a:ext uri="{FF2B5EF4-FFF2-40B4-BE49-F238E27FC236}">
                <a16:creationId xmlns:a16="http://schemas.microsoft.com/office/drawing/2014/main" id="{45D3ACE5-BAED-C9F7-2FE8-722C7A713F05}"/>
              </a:ext>
            </a:extLst>
          </p:cNvPr>
          <p:cNvSpPr>
            <a:spLocks noGrp="1"/>
          </p:cNvSpPr>
          <p:nvPr>
            <p:ph type="ctrTitle" hasCustomPrompt="1"/>
          </p:nvPr>
        </p:nvSpPr>
        <p:spPr>
          <a:xfrm>
            <a:off x="635331" y="670213"/>
            <a:ext cx="5379027" cy="1485901"/>
          </a:xfrm>
        </p:spPr>
        <p:txBody>
          <a:bodyPr anchor="t" anchorCtr="0">
            <a:noAutofit/>
          </a:bodyPr>
          <a:lstStyle>
            <a:lvl1pPr algn="l">
              <a:defRPr sz="4800" b="1" i="0">
                <a:solidFill>
                  <a:schemeClr val="accent6"/>
                </a:solidFill>
                <a:latin typeface="Poppins" pitchFamily="2" charset="77"/>
                <a:cs typeface="Poppins" pitchFamily="2" charset="77"/>
              </a:defRPr>
            </a:lvl1pPr>
          </a:lstStyle>
          <a:p>
            <a:r>
              <a:rPr lang="nl-NL"/>
              <a:t>Titel over twee</a:t>
            </a:r>
            <a:br>
              <a:rPr lang="nl-NL"/>
            </a:br>
            <a:r>
              <a:rPr lang="nl-NL"/>
              <a:t>regels mogelijk</a:t>
            </a:r>
          </a:p>
        </p:txBody>
      </p:sp>
      <p:sp>
        <p:nvSpPr>
          <p:cNvPr id="3" name="Ondertitel 2">
            <a:extLst>
              <a:ext uri="{FF2B5EF4-FFF2-40B4-BE49-F238E27FC236}">
                <a16:creationId xmlns:a16="http://schemas.microsoft.com/office/drawing/2014/main" id="{625A2255-4636-7BAE-6AA3-DC99E42F4119}"/>
              </a:ext>
            </a:extLst>
          </p:cNvPr>
          <p:cNvSpPr>
            <a:spLocks noGrp="1"/>
          </p:cNvSpPr>
          <p:nvPr>
            <p:ph type="subTitle" idx="1" hasCustomPrompt="1"/>
          </p:nvPr>
        </p:nvSpPr>
        <p:spPr>
          <a:xfrm>
            <a:off x="627166" y="2298416"/>
            <a:ext cx="5379027" cy="662258"/>
          </a:xfrm>
        </p:spPr>
        <p:txBody>
          <a:bodyPr>
            <a:normAutofit/>
          </a:bodyPr>
          <a:lstStyle>
            <a:lvl1pPr marL="0" indent="0" algn="l">
              <a:lnSpc>
                <a:spcPct val="100000"/>
              </a:lnSpc>
              <a:buNone/>
              <a:defRPr sz="1800" b="1" i="0">
                <a:solidFill>
                  <a:schemeClr val="accent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6" name="Tijdelijke aanduiding voor tekst 3">
            <a:extLst>
              <a:ext uri="{FF2B5EF4-FFF2-40B4-BE49-F238E27FC236}">
                <a16:creationId xmlns:a16="http://schemas.microsoft.com/office/drawing/2014/main" id="{E7BC426D-C473-8B41-4E7A-9C49D38D9114}"/>
              </a:ext>
            </a:extLst>
          </p:cNvPr>
          <p:cNvSpPr>
            <a:spLocks noGrp="1"/>
          </p:cNvSpPr>
          <p:nvPr>
            <p:ph type="body" sz="half" idx="10" hasCustomPrompt="1"/>
          </p:nvPr>
        </p:nvSpPr>
        <p:spPr>
          <a:xfrm>
            <a:off x="635331" y="3188714"/>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4248371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6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2" name="Titel 1">
            <a:extLst>
              <a:ext uri="{FF2B5EF4-FFF2-40B4-BE49-F238E27FC236}">
                <a16:creationId xmlns:a16="http://schemas.microsoft.com/office/drawing/2014/main" id="{6798AFD2-DA02-529B-315D-764B72D239B6}"/>
              </a:ext>
            </a:extLst>
          </p:cNvPr>
          <p:cNvSpPr>
            <a:spLocks noGrp="1"/>
          </p:cNvSpPr>
          <p:nvPr>
            <p:ph type="ctrTitle" hasCustomPrompt="1"/>
          </p:nvPr>
        </p:nvSpPr>
        <p:spPr>
          <a:xfrm>
            <a:off x="635331" y="670213"/>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3" name="Ondertitel 2">
            <a:extLst>
              <a:ext uri="{FF2B5EF4-FFF2-40B4-BE49-F238E27FC236}">
                <a16:creationId xmlns:a16="http://schemas.microsoft.com/office/drawing/2014/main" id="{7645462B-0C52-18D7-784E-BC4E50398B34}"/>
              </a:ext>
            </a:extLst>
          </p:cNvPr>
          <p:cNvSpPr>
            <a:spLocks noGrp="1"/>
          </p:cNvSpPr>
          <p:nvPr>
            <p:ph type="subTitle" idx="1" hasCustomPrompt="1"/>
          </p:nvPr>
        </p:nvSpPr>
        <p:spPr>
          <a:xfrm>
            <a:off x="627166" y="2298416"/>
            <a:ext cx="5379027" cy="662258"/>
          </a:xfrm>
        </p:spPr>
        <p:txBody>
          <a:bodyPr>
            <a:normAutofit/>
          </a:bodyPr>
          <a:lstStyle>
            <a:lvl1pPr marL="0" indent="0" algn="l">
              <a:lnSpc>
                <a:spcPct val="100000"/>
              </a:lnSpc>
              <a:buNone/>
              <a:defRPr sz="1800" b="1" i="0">
                <a:solidFill>
                  <a:schemeClr val="accent5"/>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6" name="Tijdelijke aanduiding voor tekst 3">
            <a:extLst>
              <a:ext uri="{FF2B5EF4-FFF2-40B4-BE49-F238E27FC236}">
                <a16:creationId xmlns:a16="http://schemas.microsoft.com/office/drawing/2014/main" id="{EA88FD31-0392-EA6A-7A6F-5BA9D62A88E1}"/>
              </a:ext>
            </a:extLst>
          </p:cNvPr>
          <p:cNvSpPr>
            <a:spLocks noGrp="1"/>
          </p:cNvSpPr>
          <p:nvPr>
            <p:ph type="body" sz="half" idx="10" hasCustomPrompt="1"/>
          </p:nvPr>
        </p:nvSpPr>
        <p:spPr>
          <a:xfrm>
            <a:off x="635331" y="3188714"/>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722741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7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4482966" y="0"/>
            <a:ext cx="10307782" cy="6863769"/>
          </a:xfrm>
          <a:prstGeom prst="rect">
            <a:avLst/>
          </a:prstGeom>
        </p:spPr>
      </p:pic>
      <p:pic>
        <p:nvPicPr>
          <p:cNvPr id="10" name="Afbeelding 9">
            <a:extLst>
              <a:ext uri="{FF2B5EF4-FFF2-40B4-BE49-F238E27FC236}">
                <a16:creationId xmlns:a16="http://schemas.microsoft.com/office/drawing/2014/main" id="{8A3D1E60-584E-C767-21A6-7925D0775314}"/>
              </a:ext>
            </a:extLst>
          </p:cNvPr>
          <p:cNvPicPr>
            <a:picLocks noChangeAspect="1"/>
          </p:cNvPicPr>
          <p:nvPr userDrawn="1"/>
        </p:nvPicPr>
        <p:blipFill>
          <a:blip r:embed="rId3"/>
          <a:stretch>
            <a:fillRect/>
          </a:stretch>
        </p:blipFill>
        <p:spPr>
          <a:xfrm>
            <a:off x="0" y="0"/>
            <a:ext cx="12183035" cy="6858000"/>
          </a:xfrm>
          <a:prstGeom prst="rect">
            <a:avLst/>
          </a:prstGeom>
        </p:spPr>
      </p:pic>
      <p:sp>
        <p:nvSpPr>
          <p:cNvPr id="2" name="Titel 1">
            <a:extLst>
              <a:ext uri="{FF2B5EF4-FFF2-40B4-BE49-F238E27FC236}">
                <a16:creationId xmlns:a16="http://schemas.microsoft.com/office/drawing/2014/main" id="{454DF71C-FE01-8171-676E-1B016977ACD8}"/>
              </a:ext>
            </a:extLst>
          </p:cNvPr>
          <p:cNvSpPr>
            <a:spLocks noGrp="1"/>
          </p:cNvSpPr>
          <p:nvPr>
            <p:ph type="ctrTitle" hasCustomPrompt="1"/>
          </p:nvPr>
        </p:nvSpPr>
        <p:spPr>
          <a:xfrm>
            <a:off x="635331" y="670213"/>
            <a:ext cx="5379027" cy="1485901"/>
          </a:xfrm>
        </p:spPr>
        <p:txBody>
          <a:bodyPr anchor="t" anchorCtr="0">
            <a:noAutofit/>
          </a:bodyPr>
          <a:lstStyle>
            <a:lvl1pPr algn="l">
              <a:defRPr sz="4800" b="1" i="0">
                <a:solidFill>
                  <a:schemeClr val="accent3"/>
                </a:solidFill>
                <a:latin typeface="Poppins" pitchFamily="2" charset="77"/>
                <a:cs typeface="Poppins" pitchFamily="2" charset="77"/>
              </a:defRPr>
            </a:lvl1pPr>
          </a:lstStyle>
          <a:p>
            <a:r>
              <a:rPr lang="nl-NL"/>
              <a:t>Titel over twee</a:t>
            </a:r>
            <a:br>
              <a:rPr lang="nl-NL"/>
            </a:br>
            <a:r>
              <a:rPr lang="nl-NL"/>
              <a:t>regels mogelijk</a:t>
            </a:r>
          </a:p>
        </p:txBody>
      </p:sp>
      <p:sp>
        <p:nvSpPr>
          <p:cNvPr id="3" name="Ondertitel 2">
            <a:extLst>
              <a:ext uri="{FF2B5EF4-FFF2-40B4-BE49-F238E27FC236}">
                <a16:creationId xmlns:a16="http://schemas.microsoft.com/office/drawing/2014/main" id="{BD4DFB93-2BBA-E831-E11D-2CD95E3D41CF}"/>
              </a:ext>
            </a:extLst>
          </p:cNvPr>
          <p:cNvSpPr>
            <a:spLocks noGrp="1"/>
          </p:cNvSpPr>
          <p:nvPr>
            <p:ph type="subTitle" idx="1" hasCustomPrompt="1"/>
          </p:nvPr>
        </p:nvSpPr>
        <p:spPr>
          <a:xfrm>
            <a:off x="627166" y="2298416"/>
            <a:ext cx="5379027" cy="662258"/>
          </a:xfrm>
        </p:spPr>
        <p:txBody>
          <a:bodyPr>
            <a:normAutofit/>
          </a:bodyPr>
          <a:lstStyle>
            <a:lvl1pPr marL="0" indent="0" algn="l">
              <a:lnSpc>
                <a:spcPct val="100000"/>
              </a:lnSpc>
              <a:buNone/>
              <a:defRPr sz="1800" b="1" i="0">
                <a:solidFill>
                  <a:schemeClr val="accent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6" name="Tijdelijke aanduiding voor tekst 3">
            <a:extLst>
              <a:ext uri="{FF2B5EF4-FFF2-40B4-BE49-F238E27FC236}">
                <a16:creationId xmlns:a16="http://schemas.microsoft.com/office/drawing/2014/main" id="{9FEC7415-B5FC-8589-9FAE-C7B2B7D60786}"/>
              </a:ext>
            </a:extLst>
          </p:cNvPr>
          <p:cNvSpPr>
            <a:spLocks noGrp="1"/>
          </p:cNvSpPr>
          <p:nvPr>
            <p:ph type="body" sz="half" idx="10" hasCustomPrompt="1"/>
          </p:nvPr>
        </p:nvSpPr>
        <p:spPr>
          <a:xfrm>
            <a:off x="635331" y="3188714"/>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3652020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8_Titeldia">
    <p:spTree>
      <p:nvGrpSpPr>
        <p:cNvPr id="1" name=""/>
        <p:cNvGrpSpPr/>
        <p:nvPr/>
      </p:nvGrpSpPr>
      <p:grpSpPr>
        <a:xfrm>
          <a:off x="0" y="0"/>
          <a:ext cx="0" cy="0"/>
          <a:chOff x="0" y="0"/>
          <a:chExt cx="0" cy="0"/>
        </a:xfrm>
      </p:grpSpPr>
      <p:pic>
        <p:nvPicPr>
          <p:cNvPr id="9" name="Afbeelding 8" descr="Afbeelding met persoon, buitenshuis&#10;&#10;Automatisch gegenereerde beschrijving">
            <a:extLst>
              <a:ext uri="{FF2B5EF4-FFF2-40B4-BE49-F238E27FC236}">
                <a16:creationId xmlns:a16="http://schemas.microsoft.com/office/drawing/2014/main" id="{34F34A14-2064-1FC3-65D4-2F933258EB7D}"/>
              </a:ext>
            </a:extLst>
          </p:cNvPr>
          <p:cNvPicPr>
            <a:picLocks noChangeAspect="1"/>
          </p:cNvPicPr>
          <p:nvPr userDrawn="1"/>
        </p:nvPicPr>
        <p:blipFill>
          <a:blip r:embed="rId2"/>
          <a:stretch>
            <a:fillRect/>
          </a:stretch>
        </p:blipFill>
        <p:spPr>
          <a:xfrm>
            <a:off x="-1979871" y="-5769"/>
            <a:ext cx="10307782" cy="6863769"/>
          </a:xfrm>
          <a:prstGeom prst="rect">
            <a:avLst/>
          </a:prstGeom>
        </p:spPr>
      </p:pic>
      <p:pic>
        <p:nvPicPr>
          <p:cNvPr id="7" name="Afbeelding 6">
            <a:extLst>
              <a:ext uri="{FF2B5EF4-FFF2-40B4-BE49-F238E27FC236}">
                <a16:creationId xmlns:a16="http://schemas.microsoft.com/office/drawing/2014/main" id="{75E1EFA0-8CA0-0696-DB25-F10A865AFBD1}"/>
              </a:ext>
            </a:extLst>
          </p:cNvPr>
          <p:cNvPicPr>
            <a:picLocks noChangeAspect="1"/>
          </p:cNvPicPr>
          <p:nvPr userDrawn="1"/>
        </p:nvPicPr>
        <p:blipFill>
          <a:blip r:embed="rId3"/>
          <a:stretch>
            <a:fillRect/>
          </a:stretch>
        </p:blipFill>
        <p:spPr>
          <a:xfrm>
            <a:off x="0" y="-5769"/>
            <a:ext cx="12192000" cy="6863046"/>
          </a:xfrm>
          <a:prstGeom prst="rect">
            <a:avLst/>
          </a:prstGeom>
        </p:spPr>
      </p:pic>
      <p:sp>
        <p:nvSpPr>
          <p:cNvPr id="16" name="Ondertitel 2">
            <a:extLst>
              <a:ext uri="{FF2B5EF4-FFF2-40B4-BE49-F238E27FC236}">
                <a16:creationId xmlns:a16="http://schemas.microsoft.com/office/drawing/2014/main" id="{73E4470E-E592-100D-7B4A-558AFFE6D14A}"/>
              </a:ext>
            </a:extLst>
          </p:cNvPr>
          <p:cNvSpPr>
            <a:spLocks noGrp="1"/>
          </p:cNvSpPr>
          <p:nvPr>
            <p:ph type="subTitle" idx="1" hasCustomPrompt="1"/>
          </p:nvPr>
        </p:nvSpPr>
        <p:spPr>
          <a:xfrm>
            <a:off x="6495016" y="2298416"/>
            <a:ext cx="5379027" cy="662258"/>
          </a:xfrm>
        </p:spPr>
        <p:txBody>
          <a:bodyPr>
            <a:normAutofit/>
          </a:bodyPr>
          <a:lstStyle>
            <a:lvl1pPr marL="0" indent="0" algn="l">
              <a:lnSpc>
                <a:spcPct val="100000"/>
              </a:lnSpc>
              <a:buNone/>
              <a:defRPr sz="1800" b="1" i="0">
                <a:solidFill>
                  <a:schemeClr val="accent6"/>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18" name="Titel 1">
            <a:extLst>
              <a:ext uri="{FF2B5EF4-FFF2-40B4-BE49-F238E27FC236}">
                <a16:creationId xmlns:a16="http://schemas.microsoft.com/office/drawing/2014/main" id="{1E475B11-7C48-E66D-E9A8-BD4EB4DF48C5}"/>
              </a:ext>
            </a:extLst>
          </p:cNvPr>
          <p:cNvSpPr>
            <a:spLocks noGrp="1"/>
          </p:cNvSpPr>
          <p:nvPr>
            <p:ph type="ctrTitle" hasCustomPrompt="1"/>
          </p:nvPr>
        </p:nvSpPr>
        <p:spPr>
          <a:xfrm>
            <a:off x="6511345" y="670213"/>
            <a:ext cx="5379027" cy="1485901"/>
          </a:xfrm>
        </p:spPr>
        <p:txBody>
          <a:bodyPr anchor="t" anchorCtr="0">
            <a:noAutofit/>
          </a:bodyPr>
          <a:lstStyle>
            <a:lvl1pPr algn="l">
              <a:defRPr sz="4800" b="1" i="0">
                <a:solidFill>
                  <a:schemeClr val="accent4"/>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2BADE9E8-33C5-F598-2881-3D7A4095C1DF}"/>
              </a:ext>
            </a:extLst>
          </p:cNvPr>
          <p:cNvSpPr>
            <a:spLocks noGrp="1"/>
          </p:cNvSpPr>
          <p:nvPr>
            <p:ph type="body" sz="half" idx="10" hasCustomPrompt="1"/>
          </p:nvPr>
        </p:nvSpPr>
        <p:spPr>
          <a:xfrm>
            <a:off x="6495016" y="3176305"/>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19198585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9_Titeldia">
    <p:spTree>
      <p:nvGrpSpPr>
        <p:cNvPr id="1" name=""/>
        <p:cNvGrpSpPr/>
        <p:nvPr/>
      </p:nvGrpSpPr>
      <p:grpSpPr>
        <a:xfrm>
          <a:off x="0" y="0"/>
          <a:ext cx="0" cy="0"/>
          <a:chOff x="0" y="0"/>
          <a:chExt cx="0" cy="0"/>
        </a:xfrm>
      </p:grpSpPr>
      <p:pic>
        <p:nvPicPr>
          <p:cNvPr id="2" name="Afbeelding 1" descr="Afbeelding met persoon, buitenshuis&#10;&#10;Automatisch gegenereerde beschrijving">
            <a:extLst>
              <a:ext uri="{FF2B5EF4-FFF2-40B4-BE49-F238E27FC236}">
                <a16:creationId xmlns:a16="http://schemas.microsoft.com/office/drawing/2014/main" id="{10DC33BC-CABB-DDF3-89B6-38BE653297F3}"/>
              </a:ext>
            </a:extLst>
          </p:cNvPr>
          <p:cNvPicPr>
            <a:picLocks noChangeAspect="1"/>
          </p:cNvPicPr>
          <p:nvPr userDrawn="1"/>
        </p:nvPicPr>
        <p:blipFill>
          <a:blip r:embed="rId2"/>
          <a:stretch>
            <a:fillRect/>
          </a:stretch>
        </p:blipFill>
        <p:spPr>
          <a:xfrm>
            <a:off x="-1979871" y="-5769"/>
            <a:ext cx="10307782" cy="6863769"/>
          </a:xfrm>
          <a:prstGeom prst="rect">
            <a:avLst/>
          </a:prstGeom>
        </p:spPr>
      </p:pic>
      <p:pic>
        <p:nvPicPr>
          <p:cNvPr id="7" name="Afbeelding 6">
            <a:extLst>
              <a:ext uri="{FF2B5EF4-FFF2-40B4-BE49-F238E27FC236}">
                <a16:creationId xmlns:a16="http://schemas.microsoft.com/office/drawing/2014/main" id="{75E1EFA0-8CA0-0696-DB25-F10A865AFBD1}"/>
              </a:ext>
            </a:extLst>
          </p:cNvPr>
          <p:cNvPicPr>
            <a:picLocks noChangeAspect="1"/>
          </p:cNvPicPr>
          <p:nvPr userDrawn="1"/>
        </p:nvPicPr>
        <p:blipFill>
          <a:blip r:embed="rId3"/>
          <a:stretch>
            <a:fillRect/>
          </a:stretch>
        </p:blipFill>
        <p:spPr>
          <a:xfrm>
            <a:off x="0" y="-5769"/>
            <a:ext cx="12192000" cy="6863046"/>
          </a:xfrm>
          <a:prstGeom prst="rect">
            <a:avLst/>
          </a:prstGeom>
        </p:spPr>
      </p:pic>
      <p:sp>
        <p:nvSpPr>
          <p:cNvPr id="3" name="Ondertitel 2">
            <a:extLst>
              <a:ext uri="{FF2B5EF4-FFF2-40B4-BE49-F238E27FC236}">
                <a16:creationId xmlns:a16="http://schemas.microsoft.com/office/drawing/2014/main" id="{44336B3E-FAA2-E390-78F2-B6B9785A0D49}"/>
              </a:ext>
            </a:extLst>
          </p:cNvPr>
          <p:cNvSpPr>
            <a:spLocks noGrp="1"/>
          </p:cNvSpPr>
          <p:nvPr>
            <p:ph type="subTitle" idx="1" hasCustomPrompt="1"/>
          </p:nvPr>
        </p:nvSpPr>
        <p:spPr>
          <a:xfrm>
            <a:off x="6495016" y="2298416"/>
            <a:ext cx="5379027" cy="662258"/>
          </a:xfrm>
        </p:spPr>
        <p:txBody>
          <a:bodyPr>
            <a:normAutofit/>
          </a:bodyPr>
          <a:lstStyle>
            <a:lvl1pPr marL="0" indent="0" algn="l">
              <a:lnSpc>
                <a:spcPct val="100000"/>
              </a:lnSpc>
              <a:buNone/>
              <a:defRPr sz="1800" b="1" i="0">
                <a:solidFill>
                  <a:schemeClr val="accent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9" name="Titel 1">
            <a:extLst>
              <a:ext uri="{FF2B5EF4-FFF2-40B4-BE49-F238E27FC236}">
                <a16:creationId xmlns:a16="http://schemas.microsoft.com/office/drawing/2014/main" id="{A81B3E7F-04F2-9339-F73A-9C8846215191}"/>
              </a:ext>
            </a:extLst>
          </p:cNvPr>
          <p:cNvSpPr>
            <a:spLocks noGrp="1"/>
          </p:cNvSpPr>
          <p:nvPr>
            <p:ph type="ctrTitle" hasCustomPrompt="1"/>
          </p:nvPr>
        </p:nvSpPr>
        <p:spPr>
          <a:xfrm>
            <a:off x="6511345" y="670213"/>
            <a:ext cx="5379027" cy="1485901"/>
          </a:xfrm>
        </p:spPr>
        <p:txBody>
          <a:bodyPr anchor="t" anchorCtr="0">
            <a:noAutofit/>
          </a:bodyPr>
          <a:lstStyle>
            <a:lvl1pPr algn="l">
              <a:defRPr sz="4800" b="1" i="0">
                <a:solidFill>
                  <a:schemeClr val="accent5"/>
                </a:solidFill>
                <a:latin typeface="Poppins" pitchFamily="2" charset="77"/>
                <a:cs typeface="Poppins" pitchFamily="2" charset="77"/>
              </a:defRPr>
            </a:lvl1pPr>
          </a:lstStyle>
          <a:p>
            <a:r>
              <a:rPr lang="nl-NL"/>
              <a:t>Titel over twee</a:t>
            </a:r>
            <a:br>
              <a:rPr lang="nl-NL"/>
            </a:br>
            <a:r>
              <a:rPr lang="nl-NL"/>
              <a:t>regels mogelijk</a:t>
            </a:r>
          </a:p>
        </p:txBody>
      </p:sp>
      <p:sp>
        <p:nvSpPr>
          <p:cNvPr id="4" name="Tijdelijke aanduiding voor tekst 3">
            <a:extLst>
              <a:ext uri="{FF2B5EF4-FFF2-40B4-BE49-F238E27FC236}">
                <a16:creationId xmlns:a16="http://schemas.microsoft.com/office/drawing/2014/main" id="{81B081E8-E8E5-BD1F-B8CA-4C21E7E659D4}"/>
              </a:ext>
            </a:extLst>
          </p:cNvPr>
          <p:cNvSpPr>
            <a:spLocks noGrp="1"/>
          </p:cNvSpPr>
          <p:nvPr>
            <p:ph type="body" sz="half" idx="10" hasCustomPrompt="1"/>
          </p:nvPr>
        </p:nvSpPr>
        <p:spPr>
          <a:xfrm>
            <a:off x="6495016" y="3176305"/>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35838512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0_Titeldia">
    <p:spTree>
      <p:nvGrpSpPr>
        <p:cNvPr id="1" name=""/>
        <p:cNvGrpSpPr/>
        <p:nvPr/>
      </p:nvGrpSpPr>
      <p:grpSpPr>
        <a:xfrm>
          <a:off x="0" y="0"/>
          <a:ext cx="0" cy="0"/>
          <a:chOff x="0" y="0"/>
          <a:chExt cx="0" cy="0"/>
        </a:xfrm>
      </p:grpSpPr>
      <p:pic>
        <p:nvPicPr>
          <p:cNvPr id="2" name="Afbeelding 1" descr="Afbeelding met persoon, buitenshuis&#10;&#10;Automatisch gegenereerde beschrijving">
            <a:extLst>
              <a:ext uri="{FF2B5EF4-FFF2-40B4-BE49-F238E27FC236}">
                <a16:creationId xmlns:a16="http://schemas.microsoft.com/office/drawing/2014/main" id="{2BB1EBA5-E3A7-34AE-1A78-64A7F8FA7805}"/>
              </a:ext>
            </a:extLst>
          </p:cNvPr>
          <p:cNvPicPr>
            <a:picLocks noChangeAspect="1"/>
          </p:cNvPicPr>
          <p:nvPr userDrawn="1"/>
        </p:nvPicPr>
        <p:blipFill>
          <a:blip r:embed="rId2"/>
          <a:stretch>
            <a:fillRect/>
          </a:stretch>
        </p:blipFill>
        <p:spPr>
          <a:xfrm>
            <a:off x="-1979871" y="-5769"/>
            <a:ext cx="10307782" cy="6863769"/>
          </a:xfrm>
          <a:prstGeom prst="rect">
            <a:avLst/>
          </a:prstGeom>
        </p:spPr>
      </p:pic>
      <p:pic>
        <p:nvPicPr>
          <p:cNvPr id="7" name="Afbeelding 6">
            <a:extLst>
              <a:ext uri="{FF2B5EF4-FFF2-40B4-BE49-F238E27FC236}">
                <a16:creationId xmlns:a16="http://schemas.microsoft.com/office/drawing/2014/main" id="{75E1EFA0-8CA0-0696-DB25-F10A865AFBD1}"/>
              </a:ext>
            </a:extLst>
          </p:cNvPr>
          <p:cNvPicPr>
            <a:picLocks noChangeAspect="1"/>
          </p:cNvPicPr>
          <p:nvPr userDrawn="1"/>
        </p:nvPicPr>
        <p:blipFill>
          <a:blip r:embed="rId3"/>
          <a:stretch>
            <a:fillRect/>
          </a:stretch>
        </p:blipFill>
        <p:spPr>
          <a:xfrm>
            <a:off x="0" y="-5769"/>
            <a:ext cx="12192000" cy="6863046"/>
          </a:xfrm>
          <a:prstGeom prst="rect">
            <a:avLst/>
          </a:prstGeom>
        </p:spPr>
      </p:pic>
      <p:sp>
        <p:nvSpPr>
          <p:cNvPr id="3" name="Ondertitel 2">
            <a:extLst>
              <a:ext uri="{FF2B5EF4-FFF2-40B4-BE49-F238E27FC236}">
                <a16:creationId xmlns:a16="http://schemas.microsoft.com/office/drawing/2014/main" id="{501295C7-C8CC-25DC-EC43-959BC5E46C7C}"/>
              </a:ext>
            </a:extLst>
          </p:cNvPr>
          <p:cNvSpPr>
            <a:spLocks noGrp="1"/>
          </p:cNvSpPr>
          <p:nvPr>
            <p:ph type="subTitle" idx="1" hasCustomPrompt="1"/>
          </p:nvPr>
        </p:nvSpPr>
        <p:spPr>
          <a:xfrm>
            <a:off x="6495016" y="2298416"/>
            <a:ext cx="5379027" cy="662258"/>
          </a:xfrm>
        </p:spPr>
        <p:txBody>
          <a:bodyPr>
            <a:normAutofit/>
          </a:bodyPr>
          <a:lstStyle>
            <a:lvl1pPr marL="0" indent="0" algn="l">
              <a:lnSpc>
                <a:spcPct val="100000"/>
              </a:lnSpc>
              <a:buNone/>
              <a:defRPr sz="1800" b="1" i="0">
                <a:solidFill>
                  <a:schemeClr val="accent3"/>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9" name="Titel 1">
            <a:extLst>
              <a:ext uri="{FF2B5EF4-FFF2-40B4-BE49-F238E27FC236}">
                <a16:creationId xmlns:a16="http://schemas.microsoft.com/office/drawing/2014/main" id="{7160BC40-5FCB-3147-69A4-848AA1538EAE}"/>
              </a:ext>
            </a:extLst>
          </p:cNvPr>
          <p:cNvSpPr>
            <a:spLocks noGrp="1"/>
          </p:cNvSpPr>
          <p:nvPr>
            <p:ph type="ctrTitle" hasCustomPrompt="1"/>
          </p:nvPr>
        </p:nvSpPr>
        <p:spPr>
          <a:xfrm>
            <a:off x="6511345" y="670213"/>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4" name="Tijdelijke aanduiding voor tekst 3">
            <a:extLst>
              <a:ext uri="{FF2B5EF4-FFF2-40B4-BE49-F238E27FC236}">
                <a16:creationId xmlns:a16="http://schemas.microsoft.com/office/drawing/2014/main" id="{1C773E1C-DEE3-3417-D3B4-3A7EB734FE72}"/>
              </a:ext>
            </a:extLst>
          </p:cNvPr>
          <p:cNvSpPr>
            <a:spLocks noGrp="1"/>
          </p:cNvSpPr>
          <p:nvPr>
            <p:ph type="body" sz="half" idx="10" hasCustomPrompt="1"/>
          </p:nvPr>
        </p:nvSpPr>
        <p:spPr>
          <a:xfrm>
            <a:off x="6495016" y="3176305"/>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1722307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logo&#10;&#10;Automatisch gegenereerde beschrijving">
            <a:extLst>
              <a:ext uri="{FF2B5EF4-FFF2-40B4-BE49-F238E27FC236}">
                <a16:creationId xmlns:a16="http://schemas.microsoft.com/office/drawing/2014/main" id="{4E9AC41C-FB8D-8D4B-0DF7-3F1FD3269B22}"/>
              </a:ext>
            </a:extLst>
          </p:cNvPr>
          <p:cNvPicPr>
            <a:picLocks noChangeAspect="1"/>
          </p:cNvPicPr>
          <p:nvPr userDrawn="1"/>
        </p:nvPicPr>
        <p:blipFill>
          <a:blip r:embed="rId2"/>
          <a:stretch>
            <a:fillRect/>
          </a:stretch>
        </p:blipFill>
        <p:spPr>
          <a:xfrm>
            <a:off x="0" y="0"/>
            <a:ext cx="12192000" cy="6863047"/>
          </a:xfrm>
          <a:prstGeom prst="rect">
            <a:avLst/>
          </a:prstGeom>
        </p:spPr>
      </p:pic>
    </p:spTree>
    <p:extLst>
      <p:ext uri="{BB962C8B-B14F-4D97-AF65-F5344CB8AC3E}">
        <p14:creationId xmlns:p14="http://schemas.microsoft.com/office/powerpoint/2010/main" val="213501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1_Titeldia">
    <p:spTree>
      <p:nvGrpSpPr>
        <p:cNvPr id="1" name=""/>
        <p:cNvGrpSpPr/>
        <p:nvPr/>
      </p:nvGrpSpPr>
      <p:grpSpPr>
        <a:xfrm>
          <a:off x="0" y="0"/>
          <a:ext cx="0" cy="0"/>
          <a:chOff x="0" y="0"/>
          <a:chExt cx="0" cy="0"/>
        </a:xfrm>
      </p:grpSpPr>
      <p:pic>
        <p:nvPicPr>
          <p:cNvPr id="2" name="Afbeelding 1" descr="Afbeelding met persoon, buitenshuis&#10;&#10;Automatisch gegenereerde beschrijving">
            <a:extLst>
              <a:ext uri="{FF2B5EF4-FFF2-40B4-BE49-F238E27FC236}">
                <a16:creationId xmlns:a16="http://schemas.microsoft.com/office/drawing/2014/main" id="{12A5B65A-7A1C-2D46-F1ED-F8E636E596CE}"/>
              </a:ext>
            </a:extLst>
          </p:cNvPr>
          <p:cNvPicPr>
            <a:picLocks noChangeAspect="1"/>
          </p:cNvPicPr>
          <p:nvPr userDrawn="1"/>
        </p:nvPicPr>
        <p:blipFill>
          <a:blip r:embed="rId2"/>
          <a:stretch>
            <a:fillRect/>
          </a:stretch>
        </p:blipFill>
        <p:spPr>
          <a:xfrm>
            <a:off x="-1979871" y="-5769"/>
            <a:ext cx="10307782" cy="6863769"/>
          </a:xfrm>
          <a:prstGeom prst="rect">
            <a:avLst/>
          </a:prstGeom>
        </p:spPr>
      </p:pic>
      <p:pic>
        <p:nvPicPr>
          <p:cNvPr id="7" name="Afbeelding 6">
            <a:extLst>
              <a:ext uri="{FF2B5EF4-FFF2-40B4-BE49-F238E27FC236}">
                <a16:creationId xmlns:a16="http://schemas.microsoft.com/office/drawing/2014/main" id="{75E1EFA0-8CA0-0696-DB25-F10A865AFBD1}"/>
              </a:ext>
            </a:extLst>
          </p:cNvPr>
          <p:cNvPicPr>
            <a:picLocks noChangeAspect="1"/>
          </p:cNvPicPr>
          <p:nvPr userDrawn="1"/>
        </p:nvPicPr>
        <p:blipFill>
          <a:blip r:embed="rId3"/>
          <a:stretch>
            <a:fillRect/>
          </a:stretch>
        </p:blipFill>
        <p:spPr>
          <a:xfrm>
            <a:off x="0" y="-5769"/>
            <a:ext cx="12192000" cy="6863046"/>
          </a:xfrm>
          <a:prstGeom prst="rect">
            <a:avLst/>
          </a:prstGeom>
        </p:spPr>
      </p:pic>
      <p:sp>
        <p:nvSpPr>
          <p:cNvPr id="3" name="Ondertitel 2">
            <a:extLst>
              <a:ext uri="{FF2B5EF4-FFF2-40B4-BE49-F238E27FC236}">
                <a16:creationId xmlns:a16="http://schemas.microsoft.com/office/drawing/2014/main" id="{D04F8B1B-95E2-DC4D-5CFD-7F402A89B091}"/>
              </a:ext>
            </a:extLst>
          </p:cNvPr>
          <p:cNvSpPr>
            <a:spLocks noGrp="1"/>
          </p:cNvSpPr>
          <p:nvPr>
            <p:ph type="subTitle" idx="1" hasCustomPrompt="1"/>
          </p:nvPr>
        </p:nvSpPr>
        <p:spPr>
          <a:xfrm>
            <a:off x="6495016" y="2298416"/>
            <a:ext cx="5379027" cy="662258"/>
          </a:xfrm>
        </p:spPr>
        <p:txBody>
          <a:bodyPr>
            <a:normAutofit/>
          </a:bodyPr>
          <a:lstStyle>
            <a:lvl1pPr marL="0" indent="0" algn="l">
              <a:lnSpc>
                <a:spcPct val="100000"/>
              </a:lnSpc>
              <a:buNone/>
              <a:defRPr sz="1800" b="1" i="0">
                <a:solidFill>
                  <a:schemeClr val="accent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9" name="Titel 1">
            <a:extLst>
              <a:ext uri="{FF2B5EF4-FFF2-40B4-BE49-F238E27FC236}">
                <a16:creationId xmlns:a16="http://schemas.microsoft.com/office/drawing/2014/main" id="{69563490-FEB9-EBFE-5D4F-D76517AE1077}"/>
              </a:ext>
            </a:extLst>
          </p:cNvPr>
          <p:cNvSpPr>
            <a:spLocks noGrp="1"/>
          </p:cNvSpPr>
          <p:nvPr>
            <p:ph type="ctrTitle" hasCustomPrompt="1"/>
          </p:nvPr>
        </p:nvSpPr>
        <p:spPr>
          <a:xfrm>
            <a:off x="6511345" y="670213"/>
            <a:ext cx="5379027" cy="1485901"/>
          </a:xfrm>
        </p:spPr>
        <p:txBody>
          <a:bodyPr anchor="t" anchorCtr="0">
            <a:noAutofit/>
          </a:bodyPr>
          <a:lstStyle>
            <a:lvl1pPr algn="l">
              <a:defRPr sz="4800" b="1" i="0">
                <a:solidFill>
                  <a:schemeClr val="accent6"/>
                </a:solidFill>
                <a:latin typeface="Poppins" pitchFamily="2" charset="77"/>
                <a:cs typeface="Poppins" pitchFamily="2" charset="77"/>
              </a:defRPr>
            </a:lvl1pPr>
          </a:lstStyle>
          <a:p>
            <a:r>
              <a:rPr lang="nl-NL"/>
              <a:t>Titel over twee</a:t>
            </a:r>
            <a:br>
              <a:rPr lang="nl-NL"/>
            </a:br>
            <a:r>
              <a:rPr lang="nl-NL"/>
              <a:t>regels mogelijk</a:t>
            </a:r>
          </a:p>
        </p:txBody>
      </p:sp>
      <p:sp>
        <p:nvSpPr>
          <p:cNvPr id="4" name="Tijdelijke aanduiding voor tekst 3">
            <a:extLst>
              <a:ext uri="{FF2B5EF4-FFF2-40B4-BE49-F238E27FC236}">
                <a16:creationId xmlns:a16="http://schemas.microsoft.com/office/drawing/2014/main" id="{ECB1055F-B566-8101-A8BE-49A3383393C7}"/>
              </a:ext>
            </a:extLst>
          </p:cNvPr>
          <p:cNvSpPr>
            <a:spLocks noGrp="1"/>
          </p:cNvSpPr>
          <p:nvPr>
            <p:ph type="body" sz="half" idx="10" hasCustomPrompt="1"/>
          </p:nvPr>
        </p:nvSpPr>
        <p:spPr>
          <a:xfrm>
            <a:off x="6495016" y="3176305"/>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1919904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2_Titeldia">
    <p:spTree>
      <p:nvGrpSpPr>
        <p:cNvPr id="1" name=""/>
        <p:cNvGrpSpPr/>
        <p:nvPr/>
      </p:nvGrpSpPr>
      <p:grpSpPr>
        <a:xfrm>
          <a:off x="0" y="0"/>
          <a:ext cx="0" cy="0"/>
          <a:chOff x="0" y="0"/>
          <a:chExt cx="0" cy="0"/>
        </a:xfrm>
      </p:grpSpPr>
      <p:pic>
        <p:nvPicPr>
          <p:cNvPr id="2" name="Afbeelding 1" descr="Afbeelding met persoon, buitenshuis&#10;&#10;Automatisch gegenereerde beschrijving">
            <a:extLst>
              <a:ext uri="{FF2B5EF4-FFF2-40B4-BE49-F238E27FC236}">
                <a16:creationId xmlns:a16="http://schemas.microsoft.com/office/drawing/2014/main" id="{7D162C72-71EC-4F77-D3AC-095DFE925745}"/>
              </a:ext>
            </a:extLst>
          </p:cNvPr>
          <p:cNvPicPr>
            <a:picLocks noChangeAspect="1"/>
          </p:cNvPicPr>
          <p:nvPr userDrawn="1"/>
        </p:nvPicPr>
        <p:blipFill>
          <a:blip r:embed="rId2"/>
          <a:stretch>
            <a:fillRect/>
          </a:stretch>
        </p:blipFill>
        <p:spPr>
          <a:xfrm>
            <a:off x="-1979871" y="-5769"/>
            <a:ext cx="10307782" cy="6863769"/>
          </a:xfrm>
          <a:prstGeom prst="rect">
            <a:avLst/>
          </a:prstGeom>
        </p:spPr>
      </p:pic>
      <p:pic>
        <p:nvPicPr>
          <p:cNvPr id="7" name="Afbeelding 6">
            <a:extLst>
              <a:ext uri="{FF2B5EF4-FFF2-40B4-BE49-F238E27FC236}">
                <a16:creationId xmlns:a16="http://schemas.microsoft.com/office/drawing/2014/main" id="{75E1EFA0-8CA0-0696-DB25-F10A865AFBD1}"/>
              </a:ext>
            </a:extLst>
          </p:cNvPr>
          <p:cNvPicPr>
            <a:picLocks noChangeAspect="1"/>
          </p:cNvPicPr>
          <p:nvPr userDrawn="1"/>
        </p:nvPicPr>
        <p:blipFill>
          <a:blip r:embed="rId3"/>
          <a:stretch>
            <a:fillRect/>
          </a:stretch>
        </p:blipFill>
        <p:spPr>
          <a:xfrm>
            <a:off x="0" y="0"/>
            <a:ext cx="12192000" cy="6863046"/>
          </a:xfrm>
          <a:prstGeom prst="rect">
            <a:avLst/>
          </a:prstGeom>
        </p:spPr>
      </p:pic>
      <p:sp>
        <p:nvSpPr>
          <p:cNvPr id="3" name="Ondertitel 2">
            <a:extLst>
              <a:ext uri="{FF2B5EF4-FFF2-40B4-BE49-F238E27FC236}">
                <a16:creationId xmlns:a16="http://schemas.microsoft.com/office/drawing/2014/main" id="{C58E74B1-697C-00FE-5FC6-B87E46C82423}"/>
              </a:ext>
            </a:extLst>
          </p:cNvPr>
          <p:cNvSpPr>
            <a:spLocks noGrp="1"/>
          </p:cNvSpPr>
          <p:nvPr>
            <p:ph type="subTitle" idx="1" hasCustomPrompt="1"/>
          </p:nvPr>
        </p:nvSpPr>
        <p:spPr>
          <a:xfrm>
            <a:off x="6495016" y="2298416"/>
            <a:ext cx="5379027" cy="662258"/>
          </a:xfrm>
        </p:spPr>
        <p:txBody>
          <a:bodyPr>
            <a:normAutofit/>
          </a:bodyPr>
          <a:lstStyle>
            <a:lvl1pPr marL="0" indent="0" algn="l">
              <a:lnSpc>
                <a:spcPct val="100000"/>
              </a:lnSpc>
              <a:buNone/>
              <a:defRPr sz="1800" b="1" i="0">
                <a:solidFill>
                  <a:schemeClr val="accent5"/>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9" name="Titel 1">
            <a:extLst>
              <a:ext uri="{FF2B5EF4-FFF2-40B4-BE49-F238E27FC236}">
                <a16:creationId xmlns:a16="http://schemas.microsoft.com/office/drawing/2014/main" id="{FA0475B7-187B-8DF3-BE7F-6561DB70871F}"/>
              </a:ext>
            </a:extLst>
          </p:cNvPr>
          <p:cNvSpPr>
            <a:spLocks noGrp="1"/>
          </p:cNvSpPr>
          <p:nvPr>
            <p:ph type="ctrTitle" hasCustomPrompt="1"/>
          </p:nvPr>
        </p:nvSpPr>
        <p:spPr>
          <a:xfrm>
            <a:off x="6511345" y="670213"/>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4" name="Tijdelijke aanduiding voor tekst 3">
            <a:extLst>
              <a:ext uri="{FF2B5EF4-FFF2-40B4-BE49-F238E27FC236}">
                <a16:creationId xmlns:a16="http://schemas.microsoft.com/office/drawing/2014/main" id="{4F627408-8629-4B1C-D6D7-11743EF2E7FF}"/>
              </a:ext>
            </a:extLst>
          </p:cNvPr>
          <p:cNvSpPr>
            <a:spLocks noGrp="1"/>
          </p:cNvSpPr>
          <p:nvPr>
            <p:ph type="body" sz="half" idx="10" hasCustomPrompt="1"/>
          </p:nvPr>
        </p:nvSpPr>
        <p:spPr>
          <a:xfrm>
            <a:off x="6495016" y="3176305"/>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35373554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3_Titeldia">
    <p:spTree>
      <p:nvGrpSpPr>
        <p:cNvPr id="1" name=""/>
        <p:cNvGrpSpPr/>
        <p:nvPr/>
      </p:nvGrpSpPr>
      <p:grpSpPr>
        <a:xfrm>
          <a:off x="0" y="0"/>
          <a:ext cx="0" cy="0"/>
          <a:chOff x="0" y="0"/>
          <a:chExt cx="0" cy="0"/>
        </a:xfrm>
      </p:grpSpPr>
      <p:pic>
        <p:nvPicPr>
          <p:cNvPr id="4" name="Afbeelding 3" descr="Afbeelding met persoon, buitenshuis&#10;&#10;Automatisch gegenereerde beschrijving">
            <a:extLst>
              <a:ext uri="{FF2B5EF4-FFF2-40B4-BE49-F238E27FC236}">
                <a16:creationId xmlns:a16="http://schemas.microsoft.com/office/drawing/2014/main" id="{A62FEB62-FC84-AA8D-5C73-524B7E5B4A31}"/>
              </a:ext>
            </a:extLst>
          </p:cNvPr>
          <p:cNvPicPr>
            <a:picLocks noChangeAspect="1"/>
          </p:cNvPicPr>
          <p:nvPr userDrawn="1"/>
        </p:nvPicPr>
        <p:blipFill>
          <a:blip r:embed="rId2"/>
          <a:stretch>
            <a:fillRect/>
          </a:stretch>
        </p:blipFill>
        <p:spPr>
          <a:xfrm>
            <a:off x="-1979871" y="-5769"/>
            <a:ext cx="10307782" cy="6863769"/>
          </a:xfrm>
          <a:prstGeom prst="rect">
            <a:avLst/>
          </a:prstGeom>
        </p:spPr>
      </p:pic>
      <p:pic>
        <p:nvPicPr>
          <p:cNvPr id="7" name="Afbeelding 6">
            <a:extLst>
              <a:ext uri="{FF2B5EF4-FFF2-40B4-BE49-F238E27FC236}">
                <a16:creationId xmlns:a16="http://schemas.microsoft.com/office/drawing/2014/main" id="{75E1EFA0-8CA0-0696-DB25-F10A865AFBD1}"/>
              </a:ext>
            </a:extLst>
          </p:cNvPr>
          <p:cNvPicPr>
            <a:picLocks noChangeAspect="1"/>
          </p:cNvPicPr>
          <p:nvPr userDrawn="1"/>
        </p:nvPicPr>
        <p:blipFill>
          <a:blip r:embed="rId3"/>
          <a:stretch>
            <a:fillRect/>
          </a:stretch>
        </p:blipFill>
        <p:spPr>
          <a:xfrm>
            <a:off x="0" y="0"/>
            <a:ext cx="12192000" cy="6863046"/>
          </a:xfrm>
          <a:prstGeom prst="rect">
            <a:avLst/>
          </a:prstGeom>
        </p:spPr>
      </p:pic>
      <p:sp>
        <p:nvSpPr>
          <p:cNvPr id="2" name="Ondertitel 2">
            <a:extLst>
              <a:ext uri="{FF2B5EF4-FFF2-40B4-BE49-F238E27FC236}">
                <a16:creationId xmlns:a16="http://schemas.microsoft.com/office/drawing/2014/main" id="{F6CA8288-FC3D-2E96-98C7-5D28A88D3AE8}"/>
              </a:ext>
            </a:extLst>
          </p:cNvPr>
          <p:cNvSpPr>
            <a:spLocks noGrp="1"/>
          </p:cNvSpPr>
          <p:nvPr>
            <p:ph type="subTitle" idx="1" hasCustomPrompt="1"/>
          </p:nvPr>
        </p:nvSpPr>
        <p:spPr>
          <a:xfrm>
            <a:off x="6495016" y="2298416"/>
            <a:ext cx="5379027" cy="662258"/>
          </a:xfrm>
        </p:spPr>
        <p:txBody>
          <a:bodyPr>
            <a:normAutofit/>
          </a:bodyPr>
          <a:lstStyle>
            <a:lvl1pPr marL="0" indent="0" algn="l">
              <a:lnSpc>
                <a:spcPct val="100000"/>
              </a:lnSpc>
              <a:buNone/>
              <a:defRPr sz="1800" b="1" i="0">
                <a:solidFill>
                  <a:schemeClr val="accent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br>
              <a:rPr lang="nl-NL"/>
            </a:br>
            <a:r>
              <a:rPr lang="nl-NL"/>
              <a:t>over twee regels</a:t>
            </a:r>
          </a:p>
        </p:txBody>
      </p:sp>
      <p:sp>
        <p:nvSpPr>
          <p:cNvPr id="5" name="Titel 1">
            <a:extLst>
              <a:ext uri="{FF2B5EF4-FFF2-40B4-BE49-F238E27FC236}">
                <a16:creationId xmlns:a16="http://schemas.microsoft.com/office/drawing/2014/main" id="{B12B3A4E-76C5-DD7E-1B55-6BB54473CADF}"/>
              </a:ext>
            </a:extLst>
          </p:cNvPr>
          <p:cNvSpPr>
            <a:spLocks noGrp="1"/>
          </p:cNvSpPr>
          <p:nvPr>
            <p:ph type="ctrTitle" hasCustomPrompt="1"/>
          </p:nvPr>
        </p:nvSpPr>
        <p:spPr>
          <a:xfrm>
            <a:off x="6511345" y="670213"/>
            <a:ext cx="5379027" cy="1485901"/>
          </a:xfrm>
        </p:spPr>
        <p:txBody>
          <a:bodyPr anchor="t" anchorCtr="0">
            <a:noAutofit/>
          </a:bodyPr>
          <a:lstStyle>
            <a:lvl1pPr algn="l">
              <a:defRPr sz="4800" b="1" i="0">
                <a:solidFill>
                  <a:schemeClr val="accent3"/>
                </a:solidFill>
                <a:latin typeface="Poppins" pitchFamily="2" charset="77"/>
                <a:cs typeface="Poppins" pitchFamily="2" charset="77"/>
              </a:defRPr>
            </a:lvl1pPr>
          </a:lstStyle>
          <a:p>
            <a:r>
              <a:rPr lang="nl-NL"/>
              <a:t>Titel over twee</a:t>
            </a:r>
            <a:br>
              <a:rPr lang="nl-NL"/>
            </a:br>
            <a:r>
              <a:rPr lang="nl-NL"/>
              <a:t>regels mogelijk</a:t>
            </a:r>
          </a:p>
        </p:txBody>
      </p:sp>
      <p:sp>
        <p:nvSpPr>
          <p:cNvPr id="6" name="Tijdelijke aanduiding voor tekst 3">
            <a:extLst>
              <a:ext uri="{FF2B5EF4-FFF2-40B4-BE49-F238E27FC236}">
                <a16:creationId xmlns:a16="http://schemas.microsoft.com/office/drawing/2014/main" id="{E1AE0A2A-BD91-37DC-F2BB-CEA19EDC75E7}"/>
              </a:ext>
            </a:extLst>
          </p:cNvPr>
          <p:cNvSpPr>
            <a:spLocks noGrp="1"/>
          </p:cNvSpPr>
          <p:nvPr>
            <p:ph type="body" sz="half" idx="10" hasCustomPrompt="1"/>
          </p:nvPr>
        </p:nvSpPr>
        <p:spPr>
          <a:xfrm>
            <a:off x="6495016" y="3176305"/>
            <a:ext cx="4724062"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p:txBody>
      </p:sp>
    </p:spTree>
    <p:extLst>
      <p:ext uri="{BB962C8B-B14F-4D97-AF65-F5344CB8AC3E}">
        <p14:creationId xmlns:p14="http://schemas.microsoft.com/office/powerpoint/2010/main" val="27138486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2_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C2FFACC-68C3-8FA3-1740-665A18EA713D}"/>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a:extLst>
              <a:ext uri="{FF2B5EF4-FFF2-40B4-BE49-F238E27FC236}">
                <a16:creationId xmlns:a16="http://schemas.microsoft.com/office/drawing/2014/main" id="{037EBA4F-D8B0-FD56-AF3E-9222CB2B104D}"/>
              </a:ext>
            </a:extLst>
          </p:cNvPr>
          <p:cNvPicPr>
            <a:picLocks noChangeAspect="1"/>
          </p:cNvPicPr>
          <p:nvPr userDrawn="1"/>
        </p:nvPicPr>
        <p:blipFill>
          <a:blip r:embed="rId2"/>
          <a:stretch>
            <a:fillRect/>
          </a:stretch>
        </p:blipFill>
        <p:spPr>
          <a:xfrm>
            <a:off x="11723" y="2525"/>
            <a:ext cx="12178550" cy="6855475"/>
          </a:xfrm>
          <a:prstGeom prst="rect">
            <a:avLst/>
          </a:prstGeom>
        </p:spPr>
      </p:pic>
      <p:sp>
        <p:nvSpPr>
          <p:cNvPr id="2" name="Titel 1">
            <a:extLst>
              <a:ext uri="{FF2B5EF4-FFF2-40B4-BE49-F238E27FC236}">
                <a16:creationId xmlns:a16="http://schemas.microsoft.com/office/drawing/2014/main" id="{4326467E-8E8B-3A75-C9D9-C23E7DD2C3F2}"/>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4"/>
                </a:solidFill>
                <a:latin typeface="Poppins" pitchFamily="2" charset="77"/>
                <a:cs typeface="Poppins" pitchFamily="2" charset="77"/>
              </a:defRPr>
            </a:lvl1pPr>
          </a:lstStyle>
          <a:p>
            <a:r>
              <a:rPr lang="nl-NL"/>
              <a:t>Titel over twee</a:t>
            </a:r>
            <a:br>
              <a:rPr lang="nl-NL"/>
            </a:br>
            <a:r>
              <a:rPr lang="nl-NL"/>
              <a:t>regels mogelijk</a:t>
            </a:r>
          </a:p>
        </p:txBody>
      </p:sp>
      <p:sp>
        <p:nvSpPr>
          <p:cNvPr id="4" name="Tijdelijke aanduiding voor tekst 3">
            <a:extLst>
              <a:ext uri="{FF2B5EF4-FFF2-40B4-BE49-F238E27FC236}">
                <a16:creationId xmlns:a16="http://schemas.microsoft.com/office/drawing/2014/main" id="{D9897104-CFAA-AAAE-E86B-C475A9F6A5D1}"/>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181753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_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C2FFACC-68C3-8FA3-1740-665A18EA713D}"/>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6DDA2C69-9405-A403-0E04-E8283F313EBF}"/>
              </a:ext>
            </a:extLst>
          </p:cNvPr>
          <p:cNvPicPr>
            <a:picLocks noChangeAspect="1"/>
          </p:cNvPicPr>
          <p:nvPr userDrawn="1"/>
        </p:nvPicPr>
        <p:blipFill>
          <a:blip r:embed="rId2"/>
          <a:stretch>
            <a:fillRect/>
          </a:stretch>
        </p:blipFill>
        <p:spPr>
          <a:xfrm>
            <a:off x="11723" y="2525"/>
            <a:ext cx="12178550" cy="6855475"/>
          </a:xfrm>
          <a:prstGeom prst="rect">
            <a:avLst/>
          </a:prstGeom>
        </p:spPr>
      </p:pic>
      <p:sp>
        <p:nvSpPr>
          <p:cNvPr id="2" name="Titel 1">
            <a:extLst>
              <a:ext uri="{FF2B5EF4-FFF2-40B4-BE49-F238E27FC236}">
                <a16:creationId xmlns:a16="http://schemas.microsoft.com/office/drawing/2014/main" id="{4326467E-8E8B-3A75-C9D9-C23E7DD2C3F2}"/>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5"/>
                </a:solidFill>
                <a:latin typeface="Poppins" pitchFamily="2" charset="77"/>
                <a:cs typeface="Poppins" pitchFamily="2" charset="77"/>
              </a:defRPr>
            </a:lvl1pPr>
          </a:lstStyle>
          <a:p>
            <a:r>
              <a:rPr lang="nl-NL"/>
              <a:t>Titel over twee</a:t>
            </a:r>
            <a:br>
              <a:rPr lang="nl-NL"/>
            </a:br>
            <a:r>
              <a:rPr lang="nl-NL"/>
              <a:t>regels mogelijk</a:t>
            </a:r>
          </a:p>
        </p:txBody>
      </p:sp>
      <p:sp>
        <p:nvSpPr>
          <p:cNvPr id="6" name="Tijdelijke aanduiding voor tekst 3">
            <a:extLst>
              <a:ext uri="{FF2B5EF4-FFF2-40B4-BE49-F238E27FC236}">
                <a16:creationId xmlns:a16="http://schemas.microsoft.com/office/drawing/2014/main" id="{104D9157-ED08-E789-6198-E7EBF8CB2B96}"/>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7820444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_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C2FFACC-68C3-8FA3-1740-665A18EA713D}"/>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6DDA2C69-9405-A403-0E04-E8283F313EBF}"/>
              </a:ext>
            </a:extLst>
          </p:cNvPr>
          <p:cNvPicPr>
            <a:picLocks noChangeAspect="1"/>
          </p:cNvPicPr>
          <p:nvPr userDrawn="1"/>
        </p:nvPicPr>
        <p:blipFill>
          <a:blip r:embed="rId2"/>
          <a:stretch>
            <a:fillRect/>
          </a:stretch>
        </p:blipFill>
        <p:spPr>
          <a:xfrm>
            <a:off x="13450" y="2525"/>
            <a:ext cx="12178550" cy="6855475"/>
          </a:xfrm>
          <a:prstGeom prst="rect">
            <a:avLst/>
          </a:prstGeom>
        </p:spPr>
      </p:pic>
      <p:sp>
        <p:nvSpPr>
          <p:cNvPr id="2" name="Titel 1">
            <a:extLst>
              <a:ext uri="{FF2B5EF4-FFF2-40B4-BE49-F238E27FC236}">
                <a16:creationId xmlns:a16="http://schemas.microsoft.com/office/drawing/2014/main" id="{4326467E-8E8B-3A75-C9D9-C23E7DD2C3F2}"/>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2546C005-0E35-C2A9-03C0-F03DC28D9070}"/>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679190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_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C2FFACC-68C3-8FA3-1740-665A18EA713D}"/>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6DDA2C69-9405-A403-0E04-E8283F313EBF}"/>
              </a:ext>
            </a:extLst>
          </p:cNvPr>
          <p:cNvPicPr>
            <a:picLocks noChangeAspect="1"/>
          </p:cNvPicPr>
          <p:nvPr userDrawn="1"/>
        </p:nvPicPr>
        <p:blipFill>
          <a:blip r:embed="rId2"/>
          <a:stretch>
            <a:fillRect/>
          </a:stretch>
        </p:blipFill>
        <p:spPr>
          <a:xfrm>
            <a:off x="13450" y="2525"/>
            <a:ext cx="12178550" cy="6855475"/>
          </a:xfrm>
          <a:prstGeom prst="rect">
            <a:avLst/>
          </a:prstGeom>
        </p:spPr>
      </p:pic>
      <p:sp>
        <p:nvSpPr>
          <p:cNvPr id="2" name="Titel 1">
            <a:extLst>
              <a:ext uri="{FF2B5EF4-FFF2-40B4-BE49-F238E27FC236}">
                <a16:creationId xmlns:a16="http://schemas.microsoft.com/office/drawing/2014/main" id="{4326467E-8E8B-3A75-C9D9-C23E7DD2C3F2}"/>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55F9A037-EB36-BB54-D5C4-890873D3F2AC}"/>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12753690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6_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C2FFACC-68C3-8FA3-1740-665A18EA713D}"/>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6"/>
              </a:solidFill>
            </a:endParaRPr>
          </a:p>
        </p:txBody>
      </p:sp>
      <p:pic>
        <p:nvPicPr>
          <p:cNvPr id="4" name="Afbeelding 3">
            <a:extLst>
              <a:ext uri="{FF2B5EF4-FFF2-40B4-BE49-F238E27FC236}">
                <a16:creationId xmlns:a16="http://schemas.microsoft.com/office/drawing/2014/main" id="{6DDA2C69-9405-A403-0E04-E8283F313EBF}"/>
              </a:ext>
            </a:extLst>
          </p:cNvPr>
          <p:cNvPicPr>
            <a:picLocks noChangeAspect="1"/>
          </p:cNvPicPr>
          <p:nvPr userDrawn="1"/>
        </p:nvPicPr>
        <p:blipFill>
          <a:blip r:embed="rId2"/>
          <a:stretch>
            <a:fillRect/>
          </a:stretch>
        </p:blipFill>
        <p:spPr>
          <a:xfrm>
            <a:off x="11723" y="2525"/>
            <a:ext cx="12178550" cy="6855475"/>
          </a:xfrm>
          <a:prstGeom prst="rect">
            <a:avLst/>
          </a:prstGeom>
        </p:spPr>
      </p:pic>
      <p:sp>
        <p:nvSpPr>
          <p:cNvPr id="2" name="Titel 1">
            <a:extLst>
              <a:ext uri="{FF2B5EF4-FFF2-40B4-BE49-F238E27FC236}">
                <a16:creationId xmlns:a16="http://schemas.microsoft.com/office/drawing/2014/main" id="{4326467E-8E8B-3A75-C9D9-C23E7DD2C3F2}"/>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4"/>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66DEC13F-EF58-1844-D2FB-696549CC2760}"/>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11415607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8_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C2FFACC-68C3-8FA3-1740-665A18EA713D}"/>
              </a:ext>
            </a:extLst>
          </p:cNvPr>
          <p:cNvSpPr/>
          <p:nvPr userDrawn="1"/>
        </p:nvSpPr>
        <p:spPr>
          <a:xfrm>
            <a:off x="0" y="0"/>
            <a:ext cx="12192000" cy="6858000"/>
          </a:xfrm>
          <a:prstGeom prst="rect">
            <a:avLst/>
          </a:prstGeom>
          <a:solidFill>
            <a:srgbClr val="592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592E87"/>
              </a:solidFill>
            </a:endParaRPr>
          </a:p>
        </p:txBody>
      </p:sp>
      <p:pic>
        <p:nvPicPr>
          <p:cNvPr id="4" name="Afbeelding 3">
            <a:extLst>
              <a:ext uri="{FF2B5EF4-FFF2-40B4-BE49-F238E27FC236}">
                <a16:creationId xmlns:a16="http://schemas.microsoft.com/office/drawing/2014/main" id="{6DDA2C69-9405-A403-0E04-E8283F313EBF}"/>
              </a:ext>
            </a:extLst>
          </p:cNvPr>
          <p:cNvPicPr>
            <a:picLocks noChangeAspect="1"/>
          </p:cNvPicPr>
          <p:nvPr userDrawn="1"/>
        </p:nvPicPr>
        <p:blipFill>
          <a:blip r:embed="rId2"/>
          <a:stretch>
            <a:fillRect/>
          </a:stretch>
        </p:blipFill>
        <p:spPr>
          <a:xfrm>
            <a:off x="11723" y="2525"/>
            <a:ext cx="12178550" cy="6855475"/>
          </a:xfrm>
          <a:prstGeom prst="rect">
            <a:avLst/>
          </a:prstGeom>
        </p:spPr>
      </p:pic>
      <p:sp>
        <p:nvSpPr>
          <p:cNvPr id="2" name="Titel 1">
            <a:extLst>
              <a:ext uri="{FF2B5EF4-FFF2-40B4-BE49-F238E27FC236}">
                <a16:creationId xmlns:a16="http://schemas.microsoft.com/office/drawing/2014/main" id="{4326467E-8E8B-3A75-C9D9-C23E7DD2C3F2}"/>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5"/>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8C25EB85-E5AF-BD32-172A-9373746FBF56}"/>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26795153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7_Titeldia">
    <p:spTree>
      <p:nvGrpSpPr>
        <p:cNvPr id="1" name=""/>
        <p:cNvGrpSpPr/>
        <p:nvPr/>
      </p:nvGrpSpPr>
      <p:grpSpPr>
        <a:xfrm>
          <a:off x="0" y="0"/>
          <a:ext cx="0" cy="0"/>
          <a:chOff x="0" y="0"/>
          <a:chExt cx="0" cy="0"/>
        </a:xfrm>
      </p:grpSpPr>
      <p:pic>
        <p:nvPicPr>
          <p:cNvPr id="6" name="Afbeelding 5" descr="Afbeelding met plein&#10;&#10;Automatisch gegenereerde beschrijving">
            <a:extLst>
              <a:ext uri="{FF2B5EF4-FFF2-40B4-BE49-F238E27FC236}">
                <a16:creationId xmlns:a16="http://schemas.microsoft.com/office/drawing/2014/main" id="{E7409EA5-A071-B47C-9175-94A979F6EEEF}"/>
              </a:ext>
            </a:extLst>
          </p:cNvPr>
          <p:cNvPicPr>
            <a:picLocks noChangeAspect="1"/>
          </p:cNvPicPr>
          <p:nvPr userDrawn="1"/>
        </p:nvPicPr>
        <p:blipFill>
          <a:blip r:embed="rId2"/>
          <a:stretch>
            <a:fillRect/>
          </a:stretch>
        </p:blipFill>
        <p:spPr>
          <a:xfrm>
            <a:off x="14420" y="0"/>
            <a:ext cx="12183035" cy="6858000"/>
          </a:xfrm>
          <a:prstGeom prst="rect">
            <a:avLst/>
          </a:prstGeom>
        </p:spPr>
      </p:pic>
      <p:sp>
        <p:nvSpPr>
          <p:cNvPr id="7" name="Titel 1">
            <a:extLst>
              <a:ext uri="{FF2B5EF4-FFF2-40B4-BE49-F238E27FC236}">
                <a16:creationId xmlns:a16="http://schemas.microsoft.com/office/drawing/2014/main" id="{0EAAACC5-A37B-92BF-C400-3CC8F2A22A99}"/>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4"/>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64DA8A88-F017-0D22-CD1E-ADB03778E6DC}"/>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169355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descr="Afbeelding met logo&#10;&#10;Automatisch gegenereerde beschrijving">
            <a:extLst>
              <a:ext uri="{FF2B5EF4-FFF2-40B4-BE49-F238E27FC236}">
                <a16:creationId xmlns:a16="http://schemas.microsoft.com/office/drawing/2014/main" id="{17389E28-0259-2036-D7A0-EA2523C14B6F}"/>
              </a:ext>
            </a:extLst>
          </p:cNvPr>
          <p:cNvPicPr>
            <a:picLocks noChangeAspect="1"/>
          </p:cNvPicPr>
          <p:nvPr userDrawn="1"/>
        </p:nvPicPr>
        <p:blipFill>
          <a:blip r:embed="rId2"/>
          <a:stretch>
            <a:fillRect/>
          </a:stretch>
        </p:blipFill>
        <p:spPr>
          <a:xfrm>
            <a:off x="0" y="0"/>
            <a:ext cx="12192000" cy="6863047"/>
          </a:xfrm>
          <a:prstGeom prst="rect">
            <a:avLst/>
          </a:prstGeom>
        </p:spPr>
      </p:pic>
    </p:spTree>
    <p:extLst>
      <p:ext uri="{BB962C8B-B14F-4D97-AF65-F5344CB8AC3E}">
        <p14:creationId xmlns:p14="http://schemas.microsoft.com/office/powerpoint/2010/main" val="24893073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9_Titeldia">
    <p:spTree>
      <p:nvGrpSpPr>
        <p:cNvPr id="1" name=""/>
        <p:cNvGrpSpPr/>
        <p:nvPr/>
      </p:nvGrpSpPr>
      <p:grpSpPr>
        <a:xfrm>
          <a:off x="0" y="0"/>
          <a:ext cx="0" cy="0"/>
          <a:chOff x="0" y="0"/>
          <a:chExt cx="0" cy="0"/>
        </a:xfrm>
      </p:grpSpPr>
      <p:pic>
        <p:nvPicPr>
          <p:cNvPr id="3" name="Afbeelding 2" descr="Afbeelding met plein&#10;&#10;Automatisch gegenereerde beschrijving">
            <a:extLst>
              <a:ext uri="{FF2B5EF4-FFF2-40B4-BE49-F238E27FC236}">
                <a16:creationId xmlns:a16="http://schemas.microsoft.com/office/drawing/2014/main" id="{C3CB4F51-0378-AD4A-8BC5-E974E8922AD6}"/>
              </a:ext>
            </a:extLst>
          </p:cNvPr>
          <p:cNvPicPr>
            <a:picLocks noChangeAspect="1"/>
          </p:cNvPicPr>
          <p:nvPr userDrawn="1"/>
        </p:nvPicPr>
        <p:blipFill>
          <a:blip r:embed="rId2"/>
          <a:stretch>
            <a:fillRect/>
          </a:stretch>
        </p:blipFill>
        <p:spPr>
          <a:xfrm>
            <a:off x="0" y="0"/>
            <a:ext cx="12183035" cy="6858000"/>
          </a:xfrm>
          <a:prstGeom prst="rect">
            <a:avLst/>
          </a:prstGeom>
        </p:spPr>
      </p:pic>
      <p:sp>
        <p:nvSpPr>
          <p:cNvPr id="7" name="Titel 1">
            <a:extLst>
              <a:ext uri="{FF2B5EF4-FFF2-40B4-BE49-F238E27FC236}">
                <a16:creationId xmlns:a16="http://schemas.microsoft.com/office/drawing/2014/main" id="{0EAAACC5-A37B-92BF-C400-3CC8F2A22A99}"/>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2"/>
                </a:solidFill>
                <a:latin typeface="Poppins" pitchFamily="2" charset="77"/>
                <a:cs typeface="Poppins" pitchFamily="2" charset="77"/>
              </a:defRPr>
            </a:lvl1pPr>
          </a:lstStyle>
          <a:p>
            <a:r>
              <a:rPr lang="nl-NL"/>
              <a:t>Titel over twee</a:t>
            </a:r>
            <a:br>
              <a:rPr lang="nl-NL"/>
            </a:br>
            <a:r>
              <a:rPr lang="nl-NL"/>
              <a:t>regels mogelijk</a:t>
            </a:r>
          </a:p>
        </p:txBody>
      </p:sp>
      <p:sp>
        <p:nvSpPr>
          <p:cNvPr id="4" name="Tijdelijke aanduiding voor tekst 3">
            <a:extLst>
              <a:ext uri="{FF2B5EF4-FFF2-40B4-BE49-F238E27FC236}">
                <a16:creationId xmlns:a16="http://schemas.microsoft.com/office/drawing/2014/main" id="{38619416-8701-A4FC-DA83-9C6D2CD11200}"/>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solidFill>
                  <a:schemeClr val="bg1"/>
                </a:solidFill>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18126760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_Titeldia">
    <p:spTree>
      <p:nvGrpSpPr>
        <p:cNvPr id="1" name=""/>
        <p:cNvGrpSpPr/>
        <p:nvPr/>
      </p:nvGrpSpPr>
      <p:grpSpPr>
        <a:xfrm>
          <a:off x="0" y="0"/>
          <a:ext cx="0" cy="0"/>
          <a:chOff x="0" y="0"/>
          <a:chExt cx="0" cy="0"/>
        </a:xfrm>
      </p:grpSpPr>
      <p:pic>
        <p:nvPicPr>
          <p:cNvPr id="4" name="Afbeelding 3" descr="Afbeelding met plein&#10;&#10;Automatisch gegenereerde beschrijving">
            <a:extLst>
              <a:ext uri="{FF2B5EF4-FFF2-40B4-BE49-F238E27FC236}">
                <a16:creationId xmlns:a16="http://schemas.microsoft.com/office/drawing/2014/main" id="{76EC8083-89DF-6799-8CE4-61E70E171B19}"/>
              </a:ext>
            </a:extLst>
          </p:cNvPr>
          <p:cNvPicPr>
            <a:picLocks noChangeAspect="1"/>
          </p:cNvPicPr>
          <p:nvPr userDrawn="1"/>
        </p:nvPicPr>
        <p:blipFill>
          <a:blip r:embed="rId2"/>
          <a:stretch>
            <a:fillRect/>
          </a:stretch>
        </p:blipFill>
        <p:spPr>
          <a:xfrm>
            <a:off x="4481" y="0"/>
            <a:ext cx="12183035" cy="6858000"/>
          </a:xfrm>
          <a:prstGeom prst="rect">
            <a:avLst/>
          </a:prstGeom>
        </p:spPr>
      </p:pic>
      <p:sp>
        <p:nvSpPr>
          <p:cNvPr id="7" name="Titel 1">
            <a:extLst>
              <a:ext uri="{FF2B5EF4-FFF2-40B4-BE49-F238E27FC236}">
                <a16:creationId xmlns:a16="http://schemas.microsoft.com/office/drawing/2014/main" id="{0EAAACC5-A37B-92BF-C400-3CC8F2A22A99}"/>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2" name="Tijdelijke aanduiding voor tekst 3">
            <a:extLst>
              <a:ext uri="{FF2B5EF4-FFF2-40B4-BE49-F238E27FC236}">
                <a16:creationId xmlns:a16="http://schemas.microsoft.com/office/drawing/2014/main" id="{EA4F1ADB-FE0B-1B2D-21ED-B3F65BBE6ACE}"/>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solidFill>
                  <a:schemeClr val="bg1"/>
                </a:solidFill>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9225583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1_Titeldia">
    <p:spTree>
      <p:nvGrpSpPr>
        <p:cNvPr id="1" name=""/>
        <p:cNvGrpSpPr/>
        <p:nvPr/>
      </p:nvGrpSpPr>
      <p:grpSpPr>
        <a:xfrm>
          <a:off x="0" y="0"/>
          <a:ext cx="0" cy="0"/>
          <a:chOff x="0" y="0"/>
          <a:chExt cx="0" cy="0"/>
        </a:xfrm>
      </p:grpSpPr>
      <p:pic>
        <p:nvPicPr>
          <p:cNvPr id="3" name="Afbeelding 2" descr="Afbeelding met Rechthoek&#10;&#10;Automatisch gegenereerde beschrijving">
            <a:extLst>
              <a:ext uri="{FF2B5EF4-FFF2-40B4-BE49-F238E27FC236}">
                <a16:creationId xmlns:a16="http://schemas.microsoft.com/office/drawing/2014/main" id="{683AECA0-18A0-B917-4BD5-196ACDC6FE91}"/>
              </a:ext>
            </a:extLst>
          </p:cNvPr>
          <p:cNvPicPr>
            <a:picLocks noChangeAspect="1"/>
          </p:cNvPicPr>
          <p:nvPr userDrawn="1"/>
        </p:nvPicPr>
        <p:blipFill>
          <a:blip r:embed="rId2"/>
          <a:stretch>
            <a:fillRect/>
          </a:stretch>
        </p:blipFill>
        <p:spPr>
          <a:xfrm>
            <a:off x="4481" y="0"/>
            <a:ext cx="12183035" cy="6858000"/>
          </a:xfrm>
          <a:prstGeom prst="rect">
            <a:avLst/>
          </a:prstGeom>
        </p:spPr>
      </p:pic>
      <p:sp>
        <p:nvSpPr>
          <p:cNvPr id="7" name="Titel 1">
            <a:extLst>
              <a:ext uri="{FF2B5EF4-FFF2-40B4-BE49-F238E27FC236}">
                <a16:creationId xmlns:a16="http://schemas.microsoft.com/office/drawing/2014/main" id="{0EAAACC5-A37B-92BF-C400-3CC8F2A22A99}"/>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rgbClr val="592E87"/>
                </a:solidFill>
                <a:latin typeface="Poppins" pitchFamily="2" charset="77"/>
                <a:cs typeface="Poppins" pitchFamily="2" charset="77"/>
              </a:defRPr>
            </a:lvl1pPr>
          </a:lstStyle>
          <a:p>
            <a:r>
              <a:rPr lang="nl-NL"/>
              <a:t>Titel over twee</a:t>
            </a:r>
            <a:br>
              <a:rPr lang="nl-NL"/>
            </a:br>
            <a:r>
              <a:rPr lang="nl-NL"/>
              <a:t>regels mogelijk</a:t>
            </a:r>
          </a:p>
        </p:txBody>
      </p:sp>
      <p:sp>
        <p:nvSpPr>
          <p:cNvPr id="5" name="Tijdelijke aanduiding voor tekst 3">
            <a:extLst>
              <a:ext uri="{FF2B5EF4-FFF2-40B4-BE49-F238E27FC236}">
                <a16:creationId xmlns:a16="http://schemas.microsoft.com/office/drawing/2014/main" id="{DCA00B4F-E5F1-FEA6-00C1-56B0BBE082CA}"/>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solidFill>
                  <a:schemeClr val="bg1"/>
                </a:solidFill>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9571199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2_Titeldia">
    <p:spTree>
      <p:nvGrpSpPr>
        <p:cNvPr id="1" name=""/>
        <p:cNvGrpSpPr/>
        <p:nvPr/>
      </p:nvGrpSpPr>
      <p:grpSpPr>
        <a:xfrm>
          <a:off x="0" y="0"/>
          <a:ext cx="0" cy="0"/>
          <a:chOff x="0" y="0"/>
          <a:chExt cx="0" cy="0"/>
        </a:xfrm>
      </p:grpSpPr>
      <p:pic>
        <p:nvPicPr>
          <p:cNvPr id="4" name="Afbeelding 3" descr="Afbeelding met Rechthoek, plein&#10;&#10;Automatisch gegenereerde beschrijving">
            <a:extLst>
              <a:ext uri="{FF2B5EF4-FFF2-40B4-BE49-F238E27FC236}">
                <a16:creationId xmlns:a16="http://schemas.microsoft.com/office/drawing/2014/main" id="{F5C6F9DB-4AE4-FC12-B16B-15D6A6A1C859}"/>
              </a:ext>
            </a:extLst>
          </p:cNvPr>
          <p:cNvPicPr>
            <a:picLocks noChangeAspect="1"/>
          </p:cNvPicPr>
          <p:nvPr userDrawn="1"/>
        </p:nvPicPr>
        <p:blipFill>
          <a:blip r:embed="rId2"/>
          <a:stretch>
            <a:fillRect/>
          </a:stretch>
        </p:blipFill>
        <p:spPr>
          <a:xfrm>
            <a:off x="4482" y="-1"/>
            <a:ext cx="12187518" cy="6860523"/>
          </a:xfrm>
          <a:prstGeom prst="rect">
            <a:avLst/>
          </a:prstGeom>
        </p:spPr>
      </p:pic>
      <p:sp>
        <p:nvSpPr>
          <p:cNvPr id="7" name="Titel 1">
            <a:extLst>
              <a:ext uri="{FF2B5EF4-FFF2-40B4-BE49-F238E27FC236}">
                <a16:creationId xmlns:a16="http://schemas.microsoft.com/office/drawing/2014/main" id="{0EAAACC5-A37B-92BF-C400-3CC8F2A22A99}"/>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2"/>
                </a:solidFill>
                <a:latin typeface="Poppins" pitchFamily="2" charset="77"/>
                <a:cs typeface="Poppins" pitchFamily="2" charset="77"/>
              </a:defRPr>
            </a:lvl1pPr>
          </a:lstStyle>
          <a:p>
            <a:r>
              <a:rPr lang="nl-NL"/>
              <a:t>Titel over twee</a:t>
            </a:r>
            <a:br>
              <a:rPr lang="nl-NL"/>
            </a:br>
            <a:r>
              <a:rPr lang="nl-NL"/>
              <a:t>regels mogelijk</a:t>
            </a:r>
          </a:p>
        </p:txBody>
      </p:sp>
      <p:sp>
        <p:nvSpPr>
          <p:cNvPr id="3" name="Tijdelijke aanduiding voor tekst 3">
            <a:extLst>
              <a:ext uri="{FF2B5EF4-FFF2-40B4-BE49-F238E27FC236}">
                <a16:creationId xmlns:a16="http://schemas.microsoft.com/office/drawing/2014/main" id="{75D2A945-4103-39C1-3377-04701805E4CD}"/>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solidFill>
                  <a:schemeClr val="bg1"/>
                </a:solidFill>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37966386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3_Titeldia">
    <p:spTree>
      <p:nvGrpSpPr>
        <p:cNvPr id="1" name=""/>
        <p:cNvGrpSpPr/>
        <p:nvPr/>
      </p:nvGrpSpPr>
      <p:grpSpPr>
        <a:xfrm>
          <a:off x="0" y="0"/>
          <a:ext cx="0" cy="0"/>
          <a:chOff x="0" y="0"/>
          <a:chExt cx="0" cy="0"/>
        </a:xfrm>
      </p:grpSpPr>
      <p:pic>
        <p:nvPicPr>
          <p:cNvPr id="2" name="Afbeelding 1" descr="Afbeelding met plein&#10;&#10;Automatisch gegenereerde beschrijving">
            <a:extLst>
              <a:ext uri="{FF2B5EF4-FFF2-40B4-BE49-F238E27FC236}">
                <a16:creationId xmlns:a16="http://schemas.microsoft.com/office/drawing/2014/main" id="{7395A8CB-155E-70F5-36F5-A26972BA046E}"/>
              </a:ext>
            </a:extLst>
          </p:cNvPr>
          <p:cNvPicPr>
            <a:picLocks noChangeAspect="1"/>
          </p:cNvPicPr>
          <p:nvPr userDrawn="1"/>
        </p:nvPicPr>
        <p:blipFill>
          <a:blip r:embed="rId2"/>
          <a:stretch>
            <a:fillRect/>
          </a:stretch>
        </p:blipFill>
        <p:spPr>
          <a:xfrm>
            <a:off x="4481" y="0"/>
            <a:ext cx="12183035" cy="6858000"/>
          </a:xfrm>
          <a:prstGeom prst="rect">
            <a:avLst/>
          </a:prstGeom>
        </p:spPr>
      </p:pic>
      <p:sp>
        <p:nvSpPr>
          <p:cNvPr id="3" name="Titel 1">
            <a:extLst>
              <a:ext uri="{FF2B5EF4-FFF2-40B4-BE49-F238E27FC236}">
                <a16:creationId xmlns:a16="http://schemas.microsoft.com/office/drawing/2014/main" id="{5A2C5339-2F20-7147-261A-D6C5DBDFDC04}"/>
              </a:ext>
            </a:extLst>
          </p:cNvPr>
          <p:cNvSpPr>
            <a:spLocks noGrp="1"/>
          </p:cNvSpPr>
          <p:nvPr>
            <p:ph type="ctrTitle" hasCustomPrompt="1"/>
          </p:nvPr>
        </p:nvSpPr>
        <p:spPr>
          <a:xfrm>
            <a:off x="2288285" y="693660"/>
            <a:ext cx="5379027" cy="1485901"/>
          </a:xfrm>
        </p:spPr>
        <p:txBody>
          <a:bodyPr anchor="t" anchorCtr="0">
            <a:noAutofit/>
          </a:bodyPr>
          <a:lstStyle>
            <a:lvl1pPr algn="l">
              <a:defRPr sz="4800" b="1" i="0">
                <a:solidFill>
                  <a:schemeClr val="accent5"/>
                </a:solidFill>
                <a:latin typeface="Poppins" pitchFamily="2" charset="77"/>
                <a:cs typeface="Poppins" pitchFamily="2" charset="77"/>
              </a:defRPr>
            </a:lvl1pPr>
          </a:lstStyle>
          <a:p>
            <a:r>
              <a:rPr lang="nl-NL"/>
              <a:t>Titel over twee</a:t>
            </a:r>
            <a:br>
              <a:rPr lang="nl-NL"/>
            </a:br>
            <a:r>
              <a:rPr lang="nl-NL"/>
              <a:t>regels mogelijk</a:t>
            </a:r>
          </a:p>
        </p:txBody>
      </p:sp>
      <p:sp>
        <p:nvSpPr>
          <p:cNvPr id="5" name="Tijdelijke aanduiding voor tekst 3">
            <a:extLst>
              <a:ext uri="{FF2B5EF4-FFF2-40B4-BE49-F238E27FC236}">
                <a16:creationId xmlns:a16="http://schemas.microsoft.com/office/drawing/2014/main" id="{FABF0E84-1EDE-129D-8AE2-39BEE9E3900E}"/>
              </a:ext>
            </a:extLst>
          </p:cNvPr>
          <p:cNvSpPr>
            <a:spLocks noGrp="1"/>
          </p:cNvSpPr>
          <p:nvPr>
            <p:ph type="body" sz="half" idx="10" hasCustomPrompt="1"/>
          </p:nvPr>
        </p:nvSpPr>
        <p:spPr>
          <a:xfrm>
            <a:off x="2284831" y="2614246"/>
            <a:ext cx="8063588" cy="3235940"/>
          </a:xfrm>
        </p:spPr>
        <p:txBody>
          <a:bodyPr>
            <a:normAutofit/>
          </a:bodyPr>
          <a:lstStyle>
            <a:lvl1pPr marL="0" indent="0">
              <a:lnSpc>
                <a:spcPct val="150000"/>
              </a:lnSpc>
              <a:spcBef>
                <a:spcPts val="0"/>
              </a:spcBef>
              <a:buNone/>
              <a:defRPr sz="1400" b="0" i="0">
                <a:solidFill>
                  <a:schemeClr val="bg1"/>
                </a:solidFill>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effectLst/>
                <a:latin typeface="Poppins" pitchFamily="2" charset="77"/>
              </a:rPr>
              <a:t>Basistekst ut </a:t>
            </a:r>
            <a:r>
              <a:rPr lang="nl-NL" err="1">
                <a:effectLst/>
                <a:latin typeface="Poppins" pitchFamily="2" charset="77"/>
              </a:rPr>
              <a:t>ullabor</a:t>
            </a:r>
            <a:r>
              <a:rPr lang="nl-NL">
                <a:effectLst/>
                <a:latin typeface="Poppins" pitchFamily="2" charset="77"/>
              </a:rPr>
              <a:t> </a:t>
            </a:r>
            <a:r>
              <a:rPr lang="nl-NL" err="1">
                <a:effectLst/>
                <a:latin typeface="Poppins" pitchFamily="2" charset="77"/>
              </a:rPr>
              <a:t>roreperro</a:t>
            </a:r>
            <a:r>
              <a:rPr lang="nl-NL">
                <a:effectLst/>
                <a:latin typeface="Poppins" pitchFamily="2" charset="77"/>
              </a:rPr>
              <a:t> de </a:t>
            </a:r>
            <a:r>
              <a:rPr lang="nl-NL" err="1">
                <a:effectLst/>
                <a:latin typeface="Poppins" pitchFamily="2" charset="77"/>
              </a:rPr>
              <a:t>earchilis</a:t>
            </a:r>
            <a:r>
              <a:rPr lang="nl-NL">
                <a:effectLst/>
                <a:latin typeface="Poppins" pitchFamily="2" charset="77"/>
              </a:rPr>
              <a:t> </a:t>
            </a:r>
            <a:r>
              <a:rPr lang="nl-NL" err="1">
                <a:effectLst/>
                <a:latin typeface="Poppins" pitchFamily="2" charset="77"/>
              </a:rPr>
              <a:t>consequis</a:t>
            </a:r>
            <a:r>
              <a:rPr lang="nl-NL">
                <a:effectLst/>
                <a:latin typeface="Poppins" pitchFamily="2" charset="77"/>
              </a:rPr>
              <a:t> </a:t>
            </a:r>
            <a:r>
              <a:rPr lang="nl-NL" err="1">
                <a:effectLst/>
                <a:latin typeface="Poppins" pitchFamily="2" charset="77"/>
              </a:rPr>
              <a:t>inum</a:t>
            </a:r>
            <a:r>
              <a:rPr lang="nl-NL">
                <a:effectLst/>
                <a:latin typeface="Poppins" pitchFamily="2" charset="77"/>
              </a:rPr>
              <a:t>, </a:t>
            </a:r>
            <a:r>
              <a:rPr lang="nl-NL" err="1">
                <a:effectLst/>
                <a:latin typeface="Poppins" pitchFamily="2" charset="77"/>
              </a:rPr>
              <a:t>sundist</a:t>
            </a:r>
            <a:r>
              <a:rPr lang="nl-NL">
                <a:effectLst/>
                <a:latin typeface="Poppins" pitchFamily="2" charset="77"/>
              </a:rPr>
              <a:t> </a:t>
            </a:r>
            <a:r>
              <a:rPr lang="nl-NL" err="1">
                <a:effectLst/>
                <a:latin typeface="Poppins" pitchFamily="2" charset="77"/>
              </a:rPr>
              <a:t>aut</a:t>
            </a:r>
            <a:r>
              <a:rPr lang="nl-NL">
                <a:effectLst/>
                <a:latin typeface="Poppins" pitchFamily="2" charset="77"/>
              </a:rPr>
              <a:t> </a:t>
            </a:r>
            <a:r>
              <a:rPr lang="nl-NL" err="1">
                <a:effectLst/>
                <a:latin typeface="Poppins" pitchFamily="2" charset="77"/>
              </a:rPr>
              <a:t>offic</a:t>
            </a:r>
            <a:r>
              <a:rPr lang="nl-NL">
                <a:effectLst/>
                <a:latin typeface="Poppins" pitchFamily="2" charset="77"/>
              </a:rPr>
              <a:t> </a:t>
            </a:r>
            <a:r>
              <a:rPr lang="nl-NL" err="1">
                <a:effectLst/>
                <a:latin typeface="Poppins" pitchFamily="2" charset="77"/>
              </a:rPr>
              <a:t>to</a:t>
            </a:r>
            <a:r>
              <a:rPr lang="nl-NL">
                <a:effectLst/>
                <a:latin typeface="Poppins" pitchFamily="2" charset="77"/>
              </a:rPr>
              <a:t> </a:t>
            </a:r>
            <a:r>
              <a:rPr lang="nl-NL" err="1">
                <a:effectLst/>
                <a:latin typeface="Poppins" pitchFamily="2" charset="77"/>
              </a:rPr>
              <a:t>blam</a:t>
            </a:r>
            <a:r>
              <a:rPr lang="nl-NL">
                <a:effectLst/>
                <a:latin typeface="Poppins" pitchFamily="2" charset="77"/>
              </a:rPr>
              <a:t> quo </a:t>
            </a:r>
            <a:r>
              <a:rPr lang="nl-NL" err="1">
                <a:effectLst/>
                <a:latin typeface="Poppins" pitchFamily="2" charset="77"/>
              </a:rPr>
              <a:t>quos</a:t>
            </a:r>
            <a:r>
              <a:rPr lang="nl-NL">
                <a:effectLst/>
                <a:latin typeface="Poppins" pitchFamily="2" charset="77"/>
              </a:rPr>
              <a:t> </a:t>
            </a:r>
            <a:r>
              <a:rPr lang="nl-NL" err="1">
                <a:effectLst/>
                <a:latin typeface="Poppins" pitchFamily="2" charset="77"/>
              </a:rPr>
              <a:t>velluptatem</a:t>
            </a:r>
            <a:r>
              <a:rPr lang="nl-NL">
                <a:effectLst/>
                <a:latin typeface="Poppins" pitchFamily="2" charset="77"/>
              </a:rPr>
              <a:t> net et </a:t>
            </a:r>
            <a:r>
              <a:rPr lang="nl-NL" err="1">
                <a:effectLst/>
                <a:latin typeface="Poppins" pitchFamily="2" charset="77"/>
              </a:rPr>
              <a:t>ipsantorios</a:t>
            </a:r>
            <a:r>
              <a:rPr lang="nl-NL">
                <a:effectLst/>
                <a:latin typeface="Poppins" pitchFamily="2" charset="77"/>
              </a:rPr>
              <a:t> </a:t>
            </a:r>
            <a:r>
              <a:rPr lang="nl-NL" err="1">
                <a:effectLst/>
                <a:latin typeface="Poppins" pitchFamily="2" charset="77"/>
              </a:rPr>
              <a:t>ercil</a:t>
            </a:r>
            <a:r>
              <a:rPr lang="nl-NL">
                <a:effectLst/>
                <a:latin typeface="Poppins" pitchFamily="2" charset="77"/>
              </a:rPr>
              <a:t> </a:t>
            </a:r>
            <a:r>
              <a:rPr lang="nl-NL" err="1">
                <a:effectLst/>
                <a:latin typeface="Poppins" pitchFamily="2" charset="77"/>
              </a:rPr>
              <a:t>illiquibea</a:t>
            </a:r>
            <a:r>
              <a:rPr lang="nl-NL">
                <a:effectLst/>
                <a:latin typeface="Poppins" pitchFamily="2" charset="77"/>
              </a:rPr>
              <a:t> </a:t>
            </a:r>
            <a:r>
              <a:rPr lang="nl-NL" err="1">
                <a:effectLst/>
                <a:latin typeface="Poppins" pitchFamily="2" charset="77"/>
              </a:rPr>
              <a:t>volorenis</a:t>
            </a:r>
            <a:r>
              <a:rPr lang="nl-NL">
                <a:effectLst/>
                <a:latin typeface="Poppins" pitchFamily="2" charset="77"/>
              </a:rPr>
              <a:t> </a:t>
            </a:r>
            <a:r>
              <a:rPr lang="nl-NL" err="1">
                <a:effectLst/>
                <a:latin typeface="Poppins" pitchFamily="2" charset="77"/>
              </a:rPr>
              <a:t>iur</a:t>
            </a:r>
            <a:r>
              <a:rPr lang="nl-NL">
                <a:effectLst/>
                <a:latin typeface="Poppins" pitchFamily="2" charset="77"/>
              </a:rPr>
              <a:t>? Me ad </a:t>
            </a:r>
            <a:r>
              <a:rPr lang="nl-NL" err="1">
                <a:effectLst/>
                <a:latin typeface="Poppins" pitchFamily="2" charset="77"/>
              </a:rPr>
              <a:t>magniate</a:t>
            </a:r>
            <a:r>
              <a:rPr lang="nl-NL">
                <a:effectLst/>
                <a:latin typeface="Poppins" pitchFamily="2" charset="77"/>
              </a:rPr>
              <a:t> </a:t>
            </a:r>
            <a:r>
              <a:rPr lang="nl-NL" err="1">
                <a:effectLst/>
                <a:latin typeface="Poppins" pitchFamily="2" charset="77"/>
              </a:rPr>
              <a:t>eiciate</a:t>
            </a:r>
            <a:r>
              <a:rPr lang="nl-NL">
                <a:effectLst/>
                <a:latin typeface="Poppins" pitchFamily="2" charset="77"/>
              </a:rPr>
              <a:t> </a:t>
            </a:r>
            <a:r>
              <a:rPr lang="nl-NL" err="1">
                <a:effectLst/>
                <a:latin typeface="Poppins" pitchFamily="2" charset="77"/>
              </a:rPr>
              <a:t>caborita</a:t>
            </a:r>
            <a:r>
              <a:rPr lang="nl-NL">
                <a:effectLst/>
                <a:latin typeface="Poppins" pitchFamily="2" charset="77"/>
              </a:rPr>
              <a:t> </a:t>
            </a:r>
            <a:r>
              <a:rPr lang="nl-NL" err="1">
                <a:effectLst/>
                <a:latin typeface="Poppins" pitchFamily="2" charset="77"/>
              </a:rPr>
              <a:t>nosandicae</a:t>
            </a:r>
            <a:r>
              <a:rPr lang="nl-NL">
                <a:effectLst/>
                <a:latin typeface="Poppins" pitchFamily="2" charset="77"/>
              </a:rPr>
              <a:t> </a:t>
            </a:r>
            <a:r>
              <a:rPr lang="nl-NL" err="1">
                <a:effectLst/>
                <a:latin typeface="Poppins" pitchFamily="2" charset="77"/>
              </a:rPr>
              <a:t>simus</a:t>
            </a:r>
            <a:r>
              <a:rPr lang="nl-NL">
                <a:effectLst/>
                <a:latin typeface="Poppins" pitchFamily="2" charset="77"/>
              </a:rPr>
              <a:t> </a:t>
            </a:r>
            <a:r>
              <a:rPr lang="nl-NL" err="1">
                <a:effectLst/>
                <a:latin typeface="Poppins" pitchFamily="2" charset="77"/>
              </a:rPr>
              <a:t>modit</a:t>
            </a:r>
            <a:r>
              <a:rPr lang="nl-NL">
                <a:effectLst/>
                <a:latin typeface="Poppins" pitchFamily="2" charset="77"/>
              </a:rPr>
              <a:t>, </a:t>
            </a:r>
            <a:r>
              <a:rPr lang="nl-NL" err="1">
                <a:effectLst/>
                <a:latin typeface="Poppins" pitchFamily="2" charset="77"/>
              </a:rPr>
              <a:t>quatiusdae</a:t>
            </a:r>
            <a:r>
              <a:rPr lang="nl-NL">
                <a:effectLst/>
                <a:latin typeface="Poppins" pitchFamily="2" charset="77"/>
              </a:rPr>
              <a:t> </a:t>
            </a:r>
            <a:r>
              <a:rPr lang="nl-NL" err="1">
                <a:effectLst/>
                <a:latin typeface="Poppins" pitchFamily="2" charset="77"/>
              </a:rPr>
              <a:t>molorer</a:t>
            </a:r>
            <a:r>
              <a:rPr lang="nl-NL">
                <a:effectLst/>
                <a:latin typeface="Poppins" pitchFamily="2" charset="77"/>
              </a:rPr>
              <a:t> </a:t>
            </a:r>
            <a:r>
              <a:rPr lang="nl-NL" err="1">
                <a:effectLst/>
                <a:latin typeface="Poppins" pitchFamily="2" charset="77"/>
              </a:rPr>
              <a:t>natiore</a:t>
            </a:r>
            <a:r>
              <a:rPr lang="nl-NL">
                <a:effectLst/>
                <a:latin typeface="Poppins" pitchFamily="2" charset="77"/>
              </a:rPr>
              <a:t> </a:t>
            </a:r>
            <a:r>
              <a:rPr lang="nl-NL" err="1">
                <a:effectLst/>
                <a:latin typeface="Poppins" pitchFamily="2" charset="77"/>
              </a:rPr>
              <a:t>ptatis</a:t>
            </a:r>
            <a:r>
              <a:rPr lang="nl-NL">
                <a:effectLst/>
                <a:latin typeface="Poppins" pitchFamily="2" charset="77"/>
              </a:rPr>
              <a:t> event </a:t>
            </a:r>
            <a:r>
              <a:rPr lang="nl-NL" err="1">
                <a:effectLst/>
                <a:latin typeface="Poppins" pitchFamily="2" charset="77"/>
              </a:rPr>
              <a:t>harciis</a:t>
            </a:r>
            <a:r>
              <a:rPr lang="nl-NL">
                <a:effectLst/>
                <a:latin typeface="Poppins" pitchFamily="2" charset="77"/>
              </a:rPr>
              <a:t> </a:t>
            </a:r>
            <a:r>
              <a:rPr lang="nl-NL" err="1">
                <a:effectLst/>
                <a:latin typeface="Poppins" pitchFamily="2" charset="77"/>
              </a:rPr>
              <a:t>dolor</a:t>
            </a:r>
            <a:r>
              <a:rPr lang="nl-NL">
                <a:effectLst/>
                <a:latin typeface="Poppins" pitchFamily="2" charset="77"/>
              </a:rPr>
              <a:t> </a:t>
            </a:r>
            <a:r>
              <a:rPr lang="nl-NL" err="1">
                <a:effectLst/>
                <a:latin typeface="Poppins" pitchFamily="2" charset="77"/>
              </a:rPr>
              <a:t>reptaqui</a:t>
            </a:r>
            <a:r>
              <a:rPr lang="nl-NL">
                <a:effectLst/>
                <a:latin typeface="Poppins" pitchFamily="2" charset="77"/>
              </a:rPr>
              <a:t> ut </a:t>
            </a:r>
            <a:r>
              <a:rPr lang="nl-NL" err="1">
                <a:effectLst/>
                <a:latin typeface="Poppins" pitchFamily="2" charset="77"/>
              </a:rPr>
              <a:t>voloreius</a:t>
            </a:r>
            <a:r>
              <a:rPr lang="nl-NL">
                <a:effectLst/>
                <a:latin typeface="Poppins" pitchFamily="2" charset="77"/>
              </a:rPr>
              <a:t>, sim re, </a:t>
            </a:r>
            <a:r>
              <a:rPr lang="nl-NL" err="1">
                <a:effectLst/>
                <a:latin typeface="Poppins" pitchFamily="2" charset="77"/>
              </a:rPr>
              <a:t>eum</a:t>
            </a:r>
            <a:r>
              <a:rPr lang="nl-NL">
                <a:effectLst/>
                <a:latin typeface="Poppins" pitchFamily="2" charset="77"/>
              </a:rPr>
              <a:t> </a:t>
            </a:r>
            <a:r>
              <a:rPr lang="nl-NL" err="1">
                <a:effectLst/>
                <a:latin typeface="Poppins" pitchFamily="2" charset="77"/>
              </a:rPr>
              <a:t>remperis</a:t>
            </a:r>
            <a:r>
              <a:rPr lang="nl-NL">
                <a:effectLst/>
                <a:latin typeface="Poppins" pitchFamily="2" charset="77"/>
              </a:rPr>
              <a:t> vide </a:t>
            </a:r>
            <a:r>
              <a:rPr lang="nl-NL" err="1">
                <a:effectLst/>
                <a:latin typeface="Poppins" pitchFamily="2" charset="77"/>
              </a:rPr>
              <a:t>reperro</a:t>
            </a:r>
            <a:r>
              <a:rPr lang="nl-NL">
                <a:effectLst/>
                <a:latin typeface="Poppins" pitchFamily="2" charset="77"/>
              </a:rPr>
              <a:t> </a:t>
            </a:r>
            <a:r>
              <a:rPr lang="nl-NL" err="1">
                <a:effectLst/>
                <a:latin typeface="Poppins" pitchFamily="2" charset="77"/>
              </a:rPr>
              <a:t>bercienist</a:t>
            </a:r>
            <a:r>
              <a:rPr lang="nl-NL">
                <a:effectLst/>
                <a:latin typeface="Poppins" pitchFamily="2" charset="77"/>
              </a:rPr>
              <a:t>, </a:t>
            </a:r>
            <a:r>
              <a:rPr lang="nl-NL" err="1">
                <a:effectLst/>
                <a:latin typeface="Poppins" pitchFamily="2" charset="77"/>
              </a:rPr>
              <a:t>optatemqui</a:t>
            </a:r>
            <a:r>
              <a:rPr lang="nl-NL">
                <a:effectLst/>
                <a:latin typeface="Poppins" pitchFamily="2" charset="77"/>
              </a:rPr>
              <a:t> </a:t>
            </a:r>
            <a:r>
              <a:rPr lang="nl-NL" err="1">
                <a:effectLst/>
                <a:latin typeface="Poppins" pitchFamily="2" charset="77"/>
              </a:rPr>
              <a:t>totatem</a:t>
            </a:r>
            <a:r>
              <a:rPr lang="nl-NL">
                <a:effectLst/>
                <a:latin typeface="Poppins" pitchFamily="2" charset="77"/>
              </a:rPr>
              <a:t> </a:t>
            </a:r>
            <a:r>
              <a:rPr lang="nl-NL" err="1">
                <a:effectLst/>
                <a:latin typeface="Poppins" pitchFamily="2" charset="77"/>
              </a:rPr>
              <a:t>quam</a:t>
            </a:r>
            <a:r>
              <a:rPr lang="nl-NL">
                <a:effectLst/>
                <a:latin typeface="Poppins" pitchFamily="2" charset="77"/>
              </a:rPr>
              <a:t> </a:t>
            </a:r>
            <a:r>
              <a:rPr lang="nl-NL" err="1">
                <a:effectLst/>
                <a:latin typeface="Poppins" pitchFamily="2" charset="77"/>
              </a:rPr>
              <a:t>reperfernam</a:t>
            </a:r>
            <a:r>
              <a:rPr lang="nl-NL">
                <a:effectLst/>
                <a:latin typeface="Poppins" pitchFamily="2" charset="77"/>
              </a:rPr>
              <a:t> </a:t>
            </a:r>
            <a:r>
              <a:rPr lang="nl-NL" err="1">
                <a:effectLst/>
                <a:latin typeface="Poppins" pitchFamily="2" charset="77"/>
              </a:rPr>
              <a:t>laut</a:t>
            </a:r>
            <a:r>
              <a:rPr lang="nl-NL">
                <a:effectLst/>
                <a:latin typeface="Poppins" pitchFamily="2" charset="77"/>
              </a:rPr>
              <a:t> </a:t>
            </a:r>
            <a:r>
              <a:rPr lang="nl-NL" err="1">
                <a:effectLst/>
                <a:latin typeface="Poppins" pitchFamily="2" charset="77"/>
              </a:rPr>
              <a:t>venecta</a:t>
            </a:r>
            <a:r>
              <a:rPr lang="nl-NL">
                <a:effectLst/>
                <a:latin typeface="Poppins" pitchFamily="2" charset="77"/>
              </a:rPr>
              <a:t> que si </a:t>
            </a:r>
            <a:r>
              <a:rPr lang="nl-NL" err="1">
                <a:effectLst/>
                <a:latin typeface="Poppins" pitchFamily="2" charset="77"/>
              </a:rPr>
              <a:t>natempor</a:t>
            </a:r>
            <a:r>
              <a:rPr lang="nl-NL">
                <a:effectLst/>
                <a:latin typeface="Poppins" pitchFamily="2" charset="77"/>
              </a:rPr>
              <a:t>.</a:t>
            </a:r>
          </a:p>
          <a:p>
            <a:endParaRPr lang="nl-NL">
              <a:effectLst/>
              <a:latin typeface="Poppins" pitchFamily="2" charset="77"/>
            </a:endParaRP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nl-NL" err="1">
                <a:effectLst/>
                <a:latin typeface="Poppins" pitchFamily="2" charset="77"/>
              </a:rPr>
              <a:t>Luptation</a:t>
            </a:r>
            <a:r>
              <a:rPr lang="nl-NL">
                <a:effectLst/>
                <a:latin typeface="Poppins" pitchFamily="2" charset="77"/>
              </a:rPr>
              <a:t> </a:t>
            </a:r>
            <a:r>
              <a:rPr lang="nl-NL" err="1">
                <a:effectLst/>
                <a:latin typeface="Poppins" pitchFamily="2" charset="77"/>
              </a:rPr>
              <a:t>cus</a:t>
            </a:r>
            <a:r>
              <a:rPr lang="nl-NL">
                <a:effectLst/>
                <a:latin typeface="Poppins" pitchFamily="2" charset="77"/>
              </a:rPr>
              <a:t> et que </a:t>
            </a:r>
            <a:r>
              <a:rPr lang="nl-NL" err="1">
                <a:effectLst/>
                <a:latin typeface="Poppins" pitchFamily="2" charset="77"/>
              </a:rPr>
              <a:t>volupta</a:t>
            </a:r>
            <a:r>
              <a:rPr lang="nl-NL">
                <a:effectLst/>
                <a:latin typeface="Poppins" pitchFamily="2" charset="77"/>
              </a:rPr>
              <a:t> </a:t>
            </a:r>
            <a:r>
              <a:rPr lang="nl-NL" err="1">
                <a:effectLst/>
                <a:latin typeface="Poppins" pitchFamily="2" charset="77"/>
              </a:rPr>
              <a:t>sunt</a:t>
            </a:r>
            <a:r>
              <a:rPr lang="nl-NL">
                <a:effectLst/>
                <a:latin typeface="Poppins" pitchFamily="2" charset="77"/>
              </a:rPr>
              <a:t>, </a:t>
            </a:r>
            <a:r>
              <a:rPr lang="nl-NL" err="1">
                <a:effectLst/>
                <a:latin typeface="Poppins" pitchFamily="2" charset="77"/>
              </a:rPr>
              <a:t>quisqui</a:t>
            </a:r>
            <a:r>
              <a:rPr lang="nl-NL">
                <a:effectLst/>
                <a:latin typeface="Poppins" pitchFamily="2" charset="77"/>
              </a:rPr>
              <a:t> cor </a:t>
            </a:r>
            <a:r>
              <a:rPr lang="nl-NL" err="1">
                <a:effectLst/>
                <a:latin typeface="Poppins" pitchFamily="2" charset="77"/>
              </a:rPr>
              <a:t>sinvellit</a:t>
            </a:r>
            <a:r>
              <a:rPr lang="nl-NL">
                <a:effectLst/>
                <a:latin typeface="Poppins" pitchFamily="2" charset="77"/>
              </a:rPr>
              <a:t> </a:t>
            </a:r>
            <a:r>
              <a:rPr lang="nl-NL" err="1">
                <a:effectLst/>
                <a:latin typeface="Poppins" pitchFamily="2" charset="77"/>
              </a:rPr>
              <a:t>miliaeri</a:t>
            </a:r>
            <a:r>
              <a:rPr lang="nl-NL">
                <a:effectLst/>
                <a:latin typeface="Poppins" pitchFamily="2" charset="77"/>
              </a:rPr>
              <a:t> </a:t>
            </a:r>
            <a:r>
              <a:rPr lang="nl-NL" err="1">
                <a:effectLst/>
                <a:latin typeface="Poppins" pitchFamily="2" charset="77"/>
              </a:rPr>
              <a:t>dolor</a:t>
            </a:r>
            <a:r>
              <a:rPr lang="nl-NL">
                <a:effectLst/>
                <a:latin typeface="Poppins" pitchFamily="2" charset="77"/>
              </a:rPr>
              <a:t> mos mo </a:t>
            </a:r>
            <a:r>
              <a:rPr lang="nl-NL" err="1">
                <a:effectLst/>
                <a:latin typeface="Poppins" pitchFamily="2" charset="77"/>
              </a:rPr>
              <a:t>dolupta</a:t>
            </a:r>
            <a:r>
              <a:rPr lang="nl-NL">
                <a:effectLst/>
                <a:latin typeface="Poppins" pitchFamily="2" charset="77"/>
              </a:rPr>
              <a:t> </a:t>
            </a:r>
            <a:r>
              <a:rPr lang="nl-NL" err="1">
                <a:effectLst/>
                <a:latin typeface="Poppins" pitchFamily="2" charset="77"/>
              </a:rPr>
              <a:t>comnim</a:t>
            </a:r>
            <a:r>
              <a:rPr lang="nl-NL">
                <a:effectLst/>
                <a:latin typeface="Poppins" pitchFamily="2" charset="77"/>
              </a:rPr>
              <a:t> </a:t>
            </a:r>
            <a:r>
              <a:rPr lang="nl-NL" err="1">
                <a:effectLst/>
                <a:latin typeface="Poppins" pitchFamily="2" charset="77"/>
              </a:rPr>
              <a:t>fugiationet</a:t>
            </a:r>
            <a:r>
              <a:rPr lang="nl-NL">
                <a:effectLst/>
                <a:latin typeface="Poppins" pitchFamily="2" charset="77"/>
              </a:rPr>
              <a:t> a </a:t>
            </a:r>
            <a:r>
              <a:rPr lang="nl-NL" err="1">
                <a:effectLst/>
                <a:latin typeface="Poppins" pitchFamily="2" charset="77"/>
              </a:rPr>
              <a:t>pernatur</a:t>
            </a:r>
            <a:r>
              <a:rPr lang="nl-NL">
                <a:effectLst/>
                <a:latin typeface="Poppins" pitchFamily="2" charset="77"/>
              </a:rPr>
              <a:t>? </a:t>
            </a:r>
            <a:r>
              <a:rPr lang="nl-NL" err="1">
                <a:effectLst/>
                <a:latin typeface="Poppins" pitchFamily="2" charset="77"/>
              </a:rPr>
              <a:t>Ipsuscima</a:t>
            </a:r>
            <a:r>
              <a:rPr lang="nl-NL">
                <a:effectLst/>
                <a:latin typeface="Poppins" pitchFamily="2" charset="77"/>
              </a:rPr>
              <a:t> </a:t>
            </a:r>
            <a:r>
              <a:rPr lang="nl-NL" err="1">
                <a:effectLst/>
                <a:latin typeface="Poppins" pitchFamily="2" charset="77"/>
              </a:rPr>
              <a:t>videlessi</a:t>
            </a:r>
            <a:r>
              <a:rPr lang="nl-NL">
                <a:effectLst/>
                <a:latin typeface="Poppins" pitchFamily="2" charset="77"/>
              </a:rPr>
              <a:t> </a:t>
            </a:r>
            <a:r>
              <a:rPr lang="nl-NL" err="1">
                <a:effectLst/>
                <a:latin typeface="Poppins" pitchFamily="2" charset="77"/>
              </a:rPr>
              <a:t>sitatem</a:t>
            </a:r>
            <a:r>
              <a:rPr lang="nl-NL">
                <a:effectLst/>
                <a:latin typeface="Poppins" pitchFamily="2" charset="77"/>
              </a:rPr>
              <a:t> </a:t>
            </a:r>
            <a:r>
              <a:rPr lang="nl-NL" err="1">
                <a:effectLst/>
                <a:latin typeface="Poppins" pitchFamily="2" charset="77"/>
              </a:rPr>
              <a:t>fugit</a:t>
            </a:r>
            <a:r>
              <a:rPr lang="nl-NL">
                <a:effectLst/>
                <a:latin typeface="Poppins" pitchFamily="2" charset="77"/>
              </a:rPr>
              <a:t>, te </a:t>
            </a:r>
            <a:r>
              <a:rPr lang="nl-NL" err="1">
                <a:effectLst/>
                <a:latin typeface="Poppins" pitchFamily="2" charset="77"/>
              </a:rPr>
              <a:t>corrorem</a:t>
            </a:r>
            <a:r>
              <a:rPr lang="nl-NL">
                <a:effectLst/>
                <a:latin typeface="Poppins" pitchFamily="2" charset="77"/>
              </a:rPr>
              <a:t> </a:t>
            </a:r>
            <a:r>
              <a:rPr lang="nl-NL" err="1">
                <a:effectLst/>
                <a:latin typeface="Poppins" pitchFamily="2" charset="77"/>
              </a:rPr>
              <a:t>quaecusame</a:t>
            </a:r>
            <a:r>
              <a:rPr lang="nl-NL">
                <a:effectLst/>
                <a:latin typeface="Poppins" pitchFamily="2" charset="77"/>
              </a:rPr>
              <a:t> </a:t>
            </a:r>
            <a:r>
              <a:rPr lang="nl-NL" err="1">
                <a:effectLst/>
                <a:latin typeface="Poppins" pitchFamily="2" charset="77"/>
              </a:rPr>
              <a:t>nullora</a:t>
            </a:r>
            <a:r>
              <a:rPr lang="nl-NL">
                <a:effectLst/>
                <a:latin typeface="Poppins" pitchFamily="2" charset="77"/>
              </a:rPr>
              <a:t> </a:t>
            </a:r>
            <a:r>
              <a:rPr lang="nl-NL" err="1">
                <a:effectLst/>
                <a:latin typeface="Poppins" pitchFamily="2" charset="77"/>
              </a:rPr>
              <a:t>eptatiorum</a:t>
            </a:r>
            <a:r>
              <a:rPr lang="nl-NL">
                <a:effectLst/>
                <a:latin typeface="Poppins" pitchFamily="2" charset="77"/>
              </a:rPr>
              <a:t>, </a:t>
            </a:r>
            <a:r>
              <a:rPr lang="nl-NL" err="1">
                <a:effectLst/>
                <a:latin typeface="Poppins" pitchFamily="2" charset="77"/>
              </a:rPr>
              <a:t>sit</a:t>
            </a:r>
            <a:r>
              <a:rPr lang="nl-NL">
                <a:effectLst/>
                <a:latin typeface="Poppins" pitchFamily="2" charset="77"/>
              </a:rPr>
              <a:t> </a:t>
            </a:r>
            <a:r>
              <a:rPr lang="nl-NL" err="1">
                <a:effectLst/>
                <a:latin typeface="Poppins" pitchFamily="2" charset="77"/>
              </a:rPr>
              <a:t>vella</a:t>
            </a:r>
            <a:r>
              <a:rPr lang="nl-NL">
                <a:effectLst/>
                <a:latin typeface="Poppins" pitchFamily="2" charset="77"/>
              </a:rPr>
              <a:t> </a:t>
            </a:r>
            <a:r>
              <a:rPr lang="nl-NL" err="1">
                <a:effectLst/>
                <a:latin typeface="Poppins" pitchFamily="2" charset="77"/>
              </a:rPr>
              <a:t>erunti</a:t>
            </a:r>
            <a:r>
              <a:rPr lang="nl-NL">
                <a:effectLst/>
                <a:latin typeface="Poppins" pitchFamily="2" charset="77"/>
              </a:rPr>
              <a:t> vit </a:t>
            </a:r>
            <a:r>
              <a:rPr lang="nl-NL" err="1">
                <a:effectLst/>
                <a:latin typeface="Poppins" pitchFamily="2" charset="77"/>
              </a:rPr>
              <a:t>evellaudam</a:t>
            </a:r>
            <a:r>
              <a:rPr lang="nl-NL">
                <a:effectLst/>
                <a:latin typeface="Poppins" pitchFamily="2" charset="77"/>
              </a:rPr>
              <a:t>, </a:t>
            </a:r>
            <a:r>
              <a:rPr lang="nl-NL" err="1">
                <a:effectLst/>
                <a:latin typeface="Poppins" pitchFamily="2" charset="77"/>
              </a:rPr>
              <a:t>consequi</a:t>
            </a:r>
            <a:r>
              <a:rPr lang="nl-NL">
                <a:effectLst/>
                <a:latin typeface="Poppins" pitchFamily="2" charset="77"/>
              </a:rPr>
              <a:t> </a:t>
            </a:r>
            <a:r>
              <a:rPr lang="nl-NL" err="1">
                <a:effectLst/>
                <a:latin typeface="Poppins" pitchFamily="2" charset="77"/>
              </a:rPr>
              <a:t>autem</a:t>
            </a:r>
            <a:r>
              <a:rPr lang="nl-NL">
                <a:effectLst/>
                <a:latin typeface="Poppins" pitchFamily="2" charset="77"/>
              </a:rPr>
              <a:t>. </a:t>
            </a:r>
            <a:br>
              <a:rPr lang="nl-NL">
                <a:effectLst/>
                <a:latin typeface="Poppins" pitchFamily="2" charset="77"/>
              </a:rPr>
            </a:br>
            <a:r>
              <a:rPr lang="nl-NL" err="1">
                <a:effectLst/>
                <a:latin typeface="Poppins" pitchFamily="2" charset="77"/>
              </a:rPr>
              <a:t>Nequis</a:t>
            </a:r>
            <a:r>
              <a:rPr lang="nl-NL">
                <a:effectLst/>
                <a:latin typeface="Poppins" pitchFamily="2" charset="77"/>
              </a:rPr>
              <a:t> </a:t>
            </a:r>
            <a:r>
              <a:rPr lang="nl-NL" err="1">
                <a:effectLst/>
                <a:latin typeface="Poppins" pitchFamily="2" charset="77"/>
              </a:rPr>
              <a:t>res</a:t>
            </a:r>
            <a:r>
              <a:rPr lang="nl-NL">
                <a:effectLst/>
                <a:latin typeface="Poppins" pitchFamily="2" charset="77"/>
              </a:rPr>
              <a:t> </a:t>
            </a:r>
            <a:r>
              <a:rPr lang="nl-NL" err="1">
                <a:effectLst/>
                <a:latin typeface="Poppins" pitchFamily="2" charset="77"/>
              </a:rPr>
              <a:t>moloraeperem</a:t>
            </a:r>
            <a:r>
              <a:rPr lang="nl-NL">
                <a:effectLst/>
                <a:latin typeface="Poppins" pitchFamily="2" charset="77"/>
              </a:rPr>
              <a:t> ut.</a:t>
            </a:r>
          </a:p>
          <a:p>
            <a:endParaRPr lang="nl-NL">
              <a:effectLst/>
              <a:latin typeface="Poppins" pitchFamily="2" charset="77"/>
            </a:endParaRPr>
          </a:p>
        </p:txBody>
      </p:sp>
    </p:spTree>
    <p:extLst>
      <p:ext uri="{BB962C8B-B14F-4D97-AF65-F5344CB8AC3E}">
        <p14:creationId xmlns:p14="http://schemas.microsoft.com/office/powerpoint/2010/main" val="248189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logo&#10;&#10;Automatisch gegenereerde beschrijving">
            <a:extLst>
              <a:ext uri="{FF2B5EF4-FFF2-40B4-BE49-F238E27FC236}">
                <a16:creationId xmlns:a16="http://schemas.microsoft.com/office/drawing/2014/main" id="{8F375724-2498-747F-4778-346EBB49A905}"/>
              </a:ext>
            </a:extLst>
          </p:cNvPr>
          <p:cNvPicPr>
            <a:picLocks noChangeAspect="1"/>
          </p:cNvPicPr>
          <p:nvPr userDrawn="1"/>
        </p:nvPicPr>
        <p:blipFill>
          <a:blip r:embed="rId2"/>
          <a:stretch>
            <a:fillRect/>
          </a:stretch>
        </p:blipFill>
        <p:spPr>
          <a:xfrm>
            <a:off x="0" y="0"/>
            <a:ext cx="12192000" cy="6863047"/>
          </a:xfrm>
          <a:prstGeom prst="rect">
            <a:avLst/>
          </a:prstGeom>
        </p:spPr>
      </p:pic>
    </p:spTree>
    <p:extLst>
      <p:ext uri="{BB962C8B-B14F-4D97-AF65-F5344CB8AC3E}">
        <p14:creationId xmlns:p14="http://schemas.microsoft.com/office/powerpoint/2010/main" val="2966342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logo&#10;&#10;Automatisch gegenereerde beschrijving">
            <a:extLst>
              <a:ext uri="{FF2B5EF4-FFF2-40B4-BE49-F238E27FC236}">
                <a16:creationId xmlns:a16="http://schemas.microsoft.com/office/drawing/2014/main" id="{1DEDAC94-6613-D776-F8F0-384891D9E527}"/>
              </a:ext>
            </a:extLst>
          </p:cNvPr>
          <p:cNvPicPr>
            <a:picLocks noChangeAspect="1"/>
          </p:cNvPicPr>
          <p:nvPr userDrawn="1"/>
        </p:nvPicPr>
        <p:blipFill>
          <a:blip r:embed="rId2"/>
          <a:stretch>
            <a:fillRect/>
          </a:stretch>
        </p:blipFill>
        <p:spPr>
          <a:xfrm>
            <a:off x="0" y="0"/>
            <a:ext cx="12192000" cy="6863047"/>
          </a:xfrm>
          <a:prstGeom prst="rect">
            <a:avLst/>
          </a:prstGeom>
        </p:spPr>
      </p:pic>
    </p:spTree>
    <p:extLst>
      <p:ext uri="{BB962C8B-B14F-4D97-AF65-F5344CB8AC3E}">
        <p14:creationId xmlns:p14="http://schemas.microsoft.com/office/powerpoint/2010/main" val="2051766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logo&#10;&#10;Automatisch gegenereerde beschrijving">
            <a:extLst>
              <a:ext uri="{FF2B5EF4-FFF2-40B4-BE49-F238E27FC236}">
                <a16:creationId xmlns:a16="http://schemas.microsoft.com/office/drawing/2014/main" id="{7B5052CD-C229-290F-72AF-EA03F30D2FFB}"/>
              </a:ext>
            </a:extLst>
          </p:cNvPr>
          <p:cNvPicPr>
            <a:picLocks noChangeAspect="1"/>
          </p:cNvPicPr>
          <p:nvPr userDrawn="1"/>
        </p:nvPicPr>
        <p:blipFill>
          <a:blip r:embed="rId2"/>
          <a:stretch>
            <a:fillRect/>
          </a:stretch>
        </p:blipFill>
        <p:spPr>
          <a:xfrm>
            <a:off x="0" y="0"/>
            <a:ext cx="12192000" cy="6863047"/>
          </a:xfrm>
          <a:prstGeom prst="rect">
            <a:avLst/>
          </a:prstGeom>
        </p:spPr>
      </p:pic>
    </p:spTree>
    <p:extLst>
      <p:ext uri="{BB962C8B-B14F-4D97-AF65-F5344CB8AC3E}">
        <p14:creationId xmlns:p14="http://schemas.microsoft.com/office/powerpoint/2010/main" val="268709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85212B1-3B94-8314-7559-8DDD7685B00A}"/>
              </a:ext>
            </a:extLst>
          </p:cNvPr>
          <p:cNvSpPr/>
          <p:nvPr userDrawn="1"/>
        </p:nvSpPr>
        <p:spPr>
          <a:xfrm>
            <a:off x="0" y="0"/>
            <a:ext cx="12192000" cy="6858000"/>
          </a:xfrm>
          <a:prstGeom prst="rect">
            <a:avLst/>
          </a:prstGeom>
          <a:solidFill>
            <a:srgbClr val="592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logo&#10;&#10;Automatisch gegenereerde beschrijving">
            <a:extLst>
              <a:ext uri="{FF2B5EF4-FFF2-40B4-BE49-F238E27FC236}">
                <a16:creationId xmlns:a16="http://schemas.microsoft.com/office/drawing/2014/main" id="{A125B28C-6186-F437-209B-31BC8F7BC3B9}"/>
              </a:ext>
            </a:extLst>
          </p:cNvPr>
          <p:cNvPicPr>
            <a:picLocks noChangeAspect="1"/>
          </p:cNvPicPr>
          <p:nvPr userDrawn="1"/>
        </p:nvPicPr>
        <p:blipFill>
          <a:blip r:embed="rId2"/>
          <a:stretch>
            <a:fillRect/>
          </a:stretch>
        </p:blipFill>
        <p:spPr>
          <a:xfrm>
            <a:off x="0" y="0"/>
            <a:ext cx="12192000" cy="6863047"/>
          </a:xfrm>
          <a:prstGeom prst="rect">
            <a:avLst/>
          </a:prstGeom>
        </p:spPr>
      </p:pic>
    </p:spTree>
    <p:extLst>
      <p:ext uri="{BB962C8B-B14F-4D97-AF65-F5344CB8AC3E}">
        <p14:creationId xmlns:p14="http://schemas.microsoft.com/office/powerpoint/2010/main" val="1486210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eldia">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8A20FFF-4F84-1E92-D387-A71AF15FE4B9}"/>
              </a:ext>
            </a:extLst>
          </p:cNvPr>
          <p:cNvPicPr>
            <a:picLocks noChangeAspect="1"/>
          </p:cNvPicPr>
          <p:nvPr userDrawn="1"/>
        </p:nvPicPr>
        <p:blipFill>
          <a:blip r:embed="rId2"/>
          <a:stretch>
            <a:fillRect/>
          </a:stretch>
        </p:blipFill>
        <p:spPr>
          <a:xfrm>
            <a:off x="4482" y="0"/>
            <a:ext cx="12187518" cy="6860523"/>
          </a:xfrm>
          <a:prstGeom prst="rect">
            <a:avLst/>
          </a:prstGeom>
        </p:spPr>
      </p:pic>
      <p:sp>
        <p:nvSpPr>
          <p:cNvPr id="10" name="Titel 1">
            <a:extLst>
              <a:ext uri="{FF2B5EF4-FFF2-40B4-BE49-F238E27FC236}">
                <a16:creationId xmlns:a16="http://schemas.microsoft.com/office/drawing/2014/main" id="{C62917B6-B12E-BC2F-E876-27067328EFF7}"/>
              </a:ext>
            </a:extLst>
          </p:cNvPr>
          <p:cNvSpPr>
            <a:spLocks noGrp="1"/>
          </p:cNvSpPr>
          <p:nvPr>
            <p:ph type="ctrTitle" hasCustomPrompt="1"/>
          </p:nvPr>
        </p:nvSpPr>
        <p:spPr>
          <a:xfrm>
            <a:off x="72736" y="711346"/>
            <a:ext cx="9144000" cy="2386800"/>
          </a:xfrm>
        </p:spPr>
        <p:txBody>
          <a:bodyPr anchor="t" anchorCtr="0">
            <a:noAutofit/>
          </a:bodyPr>
          <a:lstStyle>
            <a:lvl1pPr algn="ctr">
              <a:defRPr sz="8000" b="1" i="0">
                <a:solidFill>
                  <a:schemeClr val="accent4"/>
                </a:solidFill>
                <a:latin typeface="Poppins" pitchFamily="2" charset="77"/>
                <a:cs typeface="Poppins" pitchFamily="2" charset="77"/>
              </a:defRPr>
            </a:lvl1pPr>
          </a:lstStyle>
          <a:p>
            <a:r>
              <a:rPr lang="nl-NL"/>
              <a:t>Een titel over</a:t>
            </a:r>
            <a:br>
              <a:rPr lang="nl-NL"/>
            </a:br>
            <a:r>
              <a:rPr lang="nl-NL"/>
              <a:t>twee regels</a:t>
            </a:r>
          </a:p>
        </p:txBody>
      </p:sp>
      <p:sp>
        <p:nvSpPr>
          <p:cNvPr id="11" name="Ondertitel 2">
            <a:extLst>
              <a:ext uri="{FF2B5EF4-FFF2-40B4-BE49-F238E27FC236}">
                <a16:creationId xmlns:a16="http://schemas.microsoft.com/office/drawing/2014/main" id="{50D4FB01-193B-2E10-1692-4057846FE87A}"/>
              </a:ext>
            </a:extLst>
          </p:cNvPr>
          <p:cNvSpPr>
            <a:spLocks noGrp="1"/>
          </p:cNvSpPr>
          <p:nvPr>
            <p:ph type="subTitle" idx="1" hasCustomPrompt="1"/>
          </p:nvPr>
        </p:nvSpPr>
        <p:spPr>
          <a:xfrm>
            <a:off x="72736" y="3553692"/>
            <a:ext cx="9144000" cy="1655762"/>
          </a:xfrm>
        </p:spPr>
        <p:txBody>
          <a:bodyPr>
            <a:normAutofit/>
          </a:bodyPr>
          <a:lstStyle>
            <a:lvl1pPr marL="0" indent="0" algn="ctr">
              <a:buNone/>
              <a:defRPr sz="2400" b="0" i="0">
                <a:solidFill>
                  <a:schemeClr val="accent6"/>
                </a:solidFill>
                <a:latin typeface="Poppins Medium" pitchFamily="2" charset="77"/>
                <a:cs typeface="Poppins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een ondertitel</a:t>
            </a:r>
          </a:p>
          <a:p>
            <a:r>
              <a:rPr lang="nl-NL"/>
              <a:t>over twee regels</a:t>
            </a:r>
          </a:p>
        </p:txBody>
      </p:sp>
    </p:spTree>
    <p:extLst>
      <p:ext uri="{BB962C8B-B14F-4D97-AF65-F5344CB8AC3E}">
        <p14:creationId xmlns:p14="http://schemas.microsoft.com/office/powerpoint/2010/main" val="35600302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4191855-BF8B-BF4A-DF4D-0576280DEC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F5B3C3E-9C3B-3653-B381-20E1F6863C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B46B1A3-FA2A-8657-AC7F-CD7B1B7BC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EBC41-2CC0-1E4E-B935-77C22C542437}" type="datetimeFigureOut">
              <a:rPr lang="nl-NL" smtClean="0"/>
              <a:t>15-6-2026</a:t>
            </a:fld>
            <a:endParaRPr lang="nl-NL"/>
          </a:p>
        </p:txBody>
      </p:sp>
      <p:sp>
        <p:nvSpPr>
          <p:cNvPr id="5" name="Tijdelijke aanduiding voor voettekst 4">
            <a:extLst>
              <a:ext uri="{FF2B5EF4-FFF2-40B4-BE49-F238E27FC236}">
                <a16:creationId xmlns:a16="http://schemas.microsoft.com/office/drawing/2014/main" id="{2B64DBAD-0C47-8B96-2267-65A25F6425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EB71512-11E3-4D8D-36AB-C2DF8ECB9E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8E90F-D81D-684D-A45D-35C03C9DFD68}" type="slidenum">
              <a:rPr lang="nl-NL" smtClean="0"/>
              <a:t>‹nr.›</a:t>
            </a:fld>
            <a:endParaRPr lang="nl-NL"/>
          </a:p>
        </p:txBody>
      </p:sp>
    </p:spTree>
    <p:extLst>
      <p:ext uri="{BB962C8B-B14F-4D97-AF65-F5344CB8AC3E}">
        <p14:creationId xmlns:p14="http://schemas.microsoft.com/office/powerpoint/2010/main" val="1064716857"/>
      </p:ext>
    </p:extLst>
  </p:cSld>
  <p:clrMap bg1="lt1" tx1="dk1" bg2="lt2" tx2="dk2" accent1="accent1" accent2="accent2" accent3="accent3" accent4="accent4" accent5="accent5" accent6="accent6" hlink="hlink" folHlink="folHlink"/>
  <p:sldLayoutIdLst>
    <p:sldLayoutId id="2147483660" r:id="rId1"/>
    <p:sldLayoutId id="2147483693" r:id="rId2"/>
    <p:sldLayoutId id="2147483649" r:id="rId3"/>
    <p:sldLayoutId id="2147483662" r:id="rId4"/>
    <p:sldLayoutId id="2147483663" r:id="rId5"/>
    <p:sldLayoutId id="2147483664" r:id="rId6"/>
    <p:sldLayoutId id="2147483665" r:id="rId7"/>
    <p:sldLayoutId id="2147483661"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681" r:id="rId33"/>
    <p:sldLayoutId id="2147483682" r:id="rId34"/>
    <p:sldLayoutId id="2147483683" r:id="rId35"/>
    <p:sldLayoutId id="2147483684" r:id="rId36"/>
    <p:sldLayoutId id="2147483685" r:id="rId37"/>
    <p:sldLayoutId id="2147483687" r:id="rId38"/>
    <p:sldLayoutId id="2147483686" r:id="rId39"/>
    <p:sldLayoutId id="2147483688" r:id="rId40"/>
    <p:sldLayoutId id="2147483689" r:id="rId41"/>
    <p:sldLayoutId id="2147483690" r:id="rId42"/>
    <p:sldLayoutId id="2147483691" r:id="rId43"/>
    <p:sldLayoutId id="2147483692" r:id="rId44"/>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hyperlink" Target="https://www.tudelft.nl/onderwijshub/professionaliseren/tu-delft-betasteunpunt-zuid-holland/leerlingen/havo-beta-programma/programmas-2026" TargetMode="Externa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hyperlink" Target="https://www.universiteitleiden.nl/pre-college/pre-leiden/programma/blok-ii-verdiepen-in-wetenschap" TargetMode="External"/><Relationship Id="rId2" Type="http://schemas.openxmlformats.org/officeDocument/2006/relationships/notesSlide" Target="../notesSlides/notesSlide3.xml"/><Relationship Id="rId1" Type="http://schemas.openxmlformats.org/officeDocument/2006/relationships/slideLayout" Target="../slideLayouts/slideLayout33.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hyperlink" Target="https://www.universiteitleiden.nl/pre-classes/aanbod" TargetMode="External"/><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hyperlink" Target="https://www.tudelft.nl/onderwijs/studievoorlichting/voorlichting-bachelor/tu-delft-pre-university-programme/pre-university-online-course" TargetMode="External"/><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hyperlink" Target="https://www.tudelft.nl/onderwijs/studievoorlichting/voorlichting-bachelor/tu-delft-pre-university-programme/pre-university-on-campus-track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613112E7-27FF-B26C-59FE-011ACBF9FE96}"/>
              </a:ext>
            </a:extLst>
          </p:cNvPr>
          <p:cNvSpPr txBox="1"/>
          <p:nvPr/>
        </p:nvSpPr>
        <p:spPr>
          <a:xfrm>
            <a:off x="0" y="5917774"/>
            <a:ext cx="5343707" cy="1384995"/>
          </a:xfrm>
          <a:prstGeom prst="rect">
            <a:avLst/>
          </a:prstGeom>
          <a:noFill/>
        </p:spPr>
        <p:txBody>
          <a:bodyPr wrap="none" rtlCol="0">
            <a:spAutoFit/>
          </a:bodyPr>
          <a:lstStyle/>
          <a:p>
            <a:r>
              <a:rPr lang="nl-NL" sz="2800" b="1" dirty="0">
                <a:solidFill>
                  <a:schemeClr val="accent3"/>
                </a:solidFill>
              </a:rPr>
              <a:t>Voorlichting pre-programma’s</a:t>
            </a:r>
          </a:p>
          <a:p>
            <a:r>
              <a:rPr lang="nl-NL" sz="2800" dirty="0">
                <a:solidFill>
                  <a:schemeClr val="accent3"/>
                </a:solidFill>
              </a:rPr>
              <a:t>Maartje Hobbelen en Laura Holkers</a:t>
            </a:r>
            <a:br>
              <a:rPr lang="nl-NL" sz="2800" dirty="0">
                <a:solidFill>
                  <a:schemeClr val="accent3"/>
                </a:solidFill>
              </a:rPr>
            </a:br>
            <a:endParaRPr lang="nl-NL" sz="2800" dirty="0">
              <a:solidFill>
                <a:schemeClr val="accent3"/>
              </a:solidFill>
            </a:endParaRPr>
          </a:p>
        </p:txBody>
      </p:sp>
      <p:pic>
        <p:nvPicPr>
          <p:cNvPr id="1026" name="x_image_0">
            <a:extLst>
              <a:ext uri="{FF2B5EF4-FFF2-40B4-BE49-F238E27FC236}">
                <a16:creationId xmlns:a16="http://schemas.microsoft.com/office/drawing/2014/main" id="{5EA9A633-2600-87D9-4927-DDDB8B3DB4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753" y="338328"/>
            <a:ext cx="6130543" cy="408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8786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3D78B-8C18-35CF-08DA-47A1EB34AA9B}"/>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52B82697-6AE9-2F5D-E46C-C698D2B23BB5}"/>
              </a:ext>
            </a:extLst>
          </p:cNvPr>
          <p:cNvSpPr txBox="1">
            <a:spLocks/>
          </p:cNvSpPr>
          <p:nvPr/>
        </p:nvSpPr>
        <p:spPr>
          <a:xfrm>
            <a:off x="2064205" y="523024"/>
            <a:ext cx="9851570" cy="14859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800" b="1" i="0" u="none" kern="1200">
                <a:solidFill>
                  <a:srgbClr val="592E87"/>
                </a:solidFill>
                <a:latin typeface="Poppins" pitchFamily="2" charset="77"/>
                <a:ea typeface="+mj-ea"/>
                <a:cs typeface="Poppins" pitchFamily="2" charset="77"/>
              </a:defRPr>
            </a:lvl1pPr>
          </a:lstStyle>
          <a:p>
            <a:r>
              <a:rPr lang="nl-NL" sz="4400" dirty="0">
                <a:solidFill>
                  <a:schemeClr val="accent6"/>
                </a:solidFill>
              </a:rPr>
              <a:t>Aanmelden</a:t>
            </a:r>
          </a:p>
        </p:txBody>
      </p:sp>
      <p:sp>
        <p:nvSpPr>
          <p:cNvPr id="2" name="Tijdelijke aanduiding voor tekst 2">
            <a:extLst>
              <a:ext uri="{FF2B5EF4-FFF2-40B4-BE49-F238E27FC236}">
                <a16:creationId xmlns:a16="http://schemas.microsoft.com/office/drawing/2014/main" id="{6FFA2375-4995-CE3E-FC2E-8123F30190F9}"/>
              </a:ext>
            </a:extLst>
          </p:cNvPr>
          <p:cNvSpPr>
            <a:spLocks noGrp="1"/>
          </p:cNvSpPr>
          <p:nvPr>
            <p:ph type="body" sz="half" idx="10"/>
          </p:nvPr>
        </p:nvSpPr>
        <p:spPr>
          <a:xfrm>
            <a:off x="2064205" y="1265973"/>
            <a:ext cx="10127795" cy="5506301"/>
          </a:xfrm>
        </p:spPr>
        <p:txBody>
          <a:bodyPr vert="horz" lIns="91440" tIns="45720" rIns="91440" bIns="45720" rtlCol="0" anchor="t">
            <a:noAutofit/>
          </a:bodyPr>
          <a:lstStyle/>
          <a:p>
            <a:r>
              <a:rPr lang="nl-NL" sz="1800" b="1" dirty="0"/>
              <a:t>Pre-University college Leiden (lange variant)</a:t>
            </a:r>
            <a:br>
              <a:rPr lang="nl-NL" sz="1800" dirty="0"/>
            </a:br>
            <a:r>
              <a:rPr lang="nl-NL" sz="1800" dirty="0"/>
              <a:t>Aanmelden via de decaan (mevr. Ossart) voor toestemming</a:t>
            </a:r>
            <a:br>
              <a:rPr lang="nl-NL" sz="1800" dirty="0"/>
            </a:br>
            <a:r>
              <a:rPr lang="nl-NL" sz="1800" dirty="0"/>
              <a:t>De selectieprocedure bestaat uit een aanmeldformulier, motivatiebrief, toestemmingsformulier ouders en oriëntatieopdracht</a:t>
            </a:r>
            <a:br>
              <a:rPr lang="nl-NL" sz="1800" dirty="0"/>
            </a:br>
            <a:r>
              <a:rPr lang="nl-NL" sz="1800" b="1" dirty="0"/>
              <a:t>Deadline:  </a:t>
            </a:r>
            <a:r>
              <a:rPr lang="nl-NL" sz="1800" dirty="0"/>
              <a:t>26 juni 2026</a:t>
            </a:r>
          </a:p>
          <a:p>
            <a:endParaRPr lang="nl-NL" sz="1800" b="1" dirty="0"/>
          </a:p>
          <a:p>
            <a:r>
              <a:rPr lang="nl-NL" sz="1800" b="1" dirty="0"/>
              <a:t>Pre-University College Den Haag (lange variant)</a:t>
            </a:r>
            <a:br>
              <a:rPr lang="nl-NL" sz="1800" dirty="0"/>
            </a:br>
            <a:r>
              <a:rPr lang="nl-NL" sz="1800" dirty="0"/>
              <a:t>Aanmelden via de decaan (mevr. Ossart) voor toestemming</a:t>
            </a:r>
            <a:br>
              <a:rPr lang="nl-NL" sz="1800" dirty="0"/>
            </a:br>
            <a:r>
              <a:rPr lang="nl-NL" sz="1800" dirty="0"/>
              <a:t>De selectieprocedure bestaat uit een aanmeldformulier, motivatiebrief, toestemmingsformulier ouders, cijferlijst en aanbevelingsbrief van decaan.</a:t>
            </a:r>
            <a:br>
              <a:rPr lang="nl-NL" sz="1800" dirty="0"/>
            </a:br>
            <a:r>
              <a:rPr lang="nl-NL" sz="1800" b="1" dirty="0"/>
              <a:t>Deadline: </a:t>
            </a:r>
            <a:r>
              <a:rPr lang="nl-NL" sz="1800" dirty="0"/>
              <a:t>26 juni 2026</a:t>
            </a:r>
          </a:p>
          <a:p>
            <a:endParaRPr lang="nl-NL" sz="1800" b="1" dirty="0"/>
          </a:p>
          <a:p>
            <a:endParaRPr lang="nl-NL" sz="1800" dirty="0"/>
          </a:p>
          <a:p>
            <a:endParaRPr lang="nl-NL" sz="1600" dirty="0"/>
          </a:p>
          <a:p>
            <a:endParaRPr lang="nl-NL" sz="1600" dirty="0"/>
          </a:p>
        </p:txBody>
      </p:sp>
    </p:spTree>
    <p:extLst>
      <p:ext uri="{BB962C8B-B14F-4D97-AF65-F5344CB8AC3E}">
        <p14:creationId xmlns:p14="http://schemas.microsoft.com/office/powerpoint/2010/main" val="326491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BA51C-E2E8-A97F-F9B7-BFEC45C38A4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5484E8DB-F664-EB0E-F0F9-78097A468215}"/>
              </a:ext>
            </a:extLst>
          </p:cNvPr>
          <p:cNvSpPr txBox="1">
            <a:spLocks/>
          </p:cNvSpPr>
          <p:nvPr/>
        </p:nvSpPr>
        <p:spPr>
          <a:xfrm>
            <a:off x="2064205" y="523024"/>
            <a:ext cx="9851570" cy="14859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800" b="1" i="0" u="none" kern="1200">
                <a:solidFill>
                  <a:srgbClr val="592E87"/>
                </a:solidFill>
                <a:latin typeface="Poppins" pitchFamily="2" charset="77"/>
                <a:ea typeface="+mj-ea"/>
                <a:cs typeface="Poppins" pitchFamily="2" charset="77"/>
              </a:defRPr>
            </a:lvl1pPr>
          </a:lstStyle>
          <a:p>
            <a:r>
              <a:rPr lang="nl-NL" sz="4400" dirty="0">
                <a:solidFill>
                  <a:schemeClr val="accent6"/>
                </a:solidFill>
              </a:rPr>
              <a:t>Aanmelden</a:t>
            </a:r>
          </a:p>
        </p:txBody>
      </p:sp>
      <p:sp>
        <p:nvSpPr>
          <p:cNvPr id="2" name="Tijdelijke aanduiding voor tekst 2">
            <a:extLst>
              <a:ext uri="{FF2B5EF4-FFF2-40B4-BE49-F238E27FC236}">
                <a16:creationId xmlns:a16="http://schemas.microsoft.com/office/drawing/2014/main" id="{77D48F00-909E-841C-F6AD-CD5BCDA8682D}"/>
              </a:ext>
            </a:extLst>
          </p:cNvPr>
          <p:cNvSpPr>
            <a:spLocks noGrp="1"/>
          </p:cNvSpPr>
          <p:nvPr>
            <p:ph type="body" sz="half" idx="10"/>
          </p:nvPr>
        </p:nvSpPr>
        <p:spPr>
          <a:xfrm>
            <a:off x="2064205" y="1265973"/>
            <a:ext cx="10127795" cy="5506301"/>
          </a:xfrm>
        </p:spPr>
        <p:txBody>
          <a:bodyPr vert="horz" lIns="91440" tIns="45720" rIns="91440" bIns="45720" rtlCol="0" anchor="t">
            <a:noAutofit/>
          </a:bodyPr>
          <a:lstStyle/>
          <a:p>
            <a:r>
              <a:rPr lang="nl-NL" sz="1800" b="1" dirty="0"/>
              <a:t>Pre-University Classes Leiden (korte variant</a:t>
            </a:r>
            <a:br>
              <a:rPr lang="nl-NL" sz="1800" dirty="0"/>
            </a:br>
            <a:r>
              <a:rPr lang="nl-NL" sz="1800" dirty="0"/>
              <a:t>Aanmelden via de decaan (mevr. Ossart) voor toestemming</a:t>
            </a:r>
            <a:br>
              <a:rPr lang="nl-NL" sz="1800" dirty="0"/>
            </a:br>
            <a:r>
              <a:rPr lang="nl-NL" sz="1800" dirty="0"/>
              <a:t>De selectieprocedure bestaat uit een aanmeldformulier, motivatiebrief en cijferlijst.</a:t>
            </a:r>
            <a:br>
              <a:rPr lang="nl-NL" sz="1800" dirty="0"/>
            </a:br>
            <a:r>
              <a:rPr lang="nl-NL" sz="1800" b="1" dirty="0"/>
              <a:t>Deadline:  </a:t>
            </a:r>
            <a:r>
              <a:rPr lang="nl-NL" sz="1800" dirty="0"/>
              <a:t>na de zomervakantie</a:t>
            </a:r>
          </a:p>
          <a:p>
            <a:endParaRPr lang="nl-NL" sz="1800" b="1" dirty="0"/>
          </a:p>
          <a:p>
            <a:r>
              <a:rPr lang="nl-NL" sz="1800" b="1" dirty="0"/>
              <a:t>Pre-University TU Delft</a:t>
            </a:r>
            <a:br>
              <a:rPr lang="nl-NL" sz="1800" dirty="0"/>
            </a:br>
            <a:r>
              <a:rPr lang="nl-NL" sz="1800" dirty="0"/>
              <a:t>Aanmelden via de decaan (mevr. Ossart). </a:t>
            </a:r>
            <a:br>
              <a:rPr lang="nl-NL" sz="1800" dirty="0"/>
            </a:br>
            <a:r>
              <a:rPr lang="nl-NL" sz="1800" dirty="0"/>
              <a:t>De selectieprocedure bestaat uit het schrijven van een motivatiebrief en een gesprek met de contactpersoon van de school. </a:t>
            </a:r>
          </a:p>
          <a:p>
            <a:r>
              <a:rPr lang="nl-NL" sz="1800" b="1" dirty="0"/>
              <a:t>Deadline: </a:t>
            </a:r>
            <a:r>
              <a:rPr lang="nl-NL" sz="1800" dirty="0"/>
              <a:t>na de zomervakantie</a:t>
            </a:r>
          </a:p>
          <a:p>
            <a:endParaRPr lang="nl-NL" sz="1800" b="1" dirty="0"/>
          </a:p>
          <a:p>
            <a:endParaRPr lang="nl-NL" sz="1800" dirty="0"/>
          </a:p>
          <a:p>
            <a:endParaRPr lang="nl-NL" sz="1600" dirty="0"/>
          </a:p>
          <a:p>
            <a:endParaRPr lang="nl-NL" sz="1600" dirty="0"/>
          </a:p>
        </p:txBody>
      </p:sp>
    </p:spTree>
    <p:extLst>
      <p:ext uri="{BB962C8B-B14F-4D97-AF65-F5344CB8AC3E}">
        <p14:creationId xmlns:p14="http://schemas.microsoft.com/office/powerpoint/2010/main" val="3100513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C136F-4BDD-5850-BA9B-EC5206747966}"/>
            </a:ext>
          </a:extLst>
        </p:cNvPr>
        <p:cNvGrpSpPr/>
        <p:nvPr/>
      </p:nvGrpSpPr>
      <p:grpSpPr>
        <a:xfrm>
          <a:off x="0" y="0"/>
          <a:ext cx="0" cy="0"/>
          <a:chOff x="0" y="0"/>
          <a:chExt cx="0" cy="0"/>
        </a:xfrm>
      </p:grpSpPr>
      <p:pic>
        <p:nvPicPr>
          <p:cNvPr id="7" name="Afbeelding 6">
            <a:extLst>
              <a:ext uri="{FF2B5EF4-FFF2-40B4-BE49-F238E27FC236}">
                <a16:creationId xmlns:a16="http://schemas.microsoft.com/office/drawing/2014/main" id="{203E8007-4FA2-EF61-7892-811AA9AD9056}"/>
              </a:ext>
            </a:extLst>
          </p:cNvPr>
          <p:cNvPicPr>
            <a:picLocks noChangeAspect="1"/>
          </p:cNvPicPr>
          <p:nvPr/>
        </p:nvPicPr>
        <p:blipFill>
          <a:blip r:embed="rId2"/>
          <a:stretch>
            <a:fillRect/>
          </a:stretch>
        </p:blipFill>
        <p:spPr>
          <a:xfrm>
            <a:off x="8948423" y="123527"/>
            <a:ext cx="2738752" cy="2593998"/>
          </a:xfrm>
          <a:prstGeom prst="rect">
            <a:avLst/>
          </a:prstGeom>
        </p:spPr>
      </p:pic>
      <p:pic>
        <p:nvPicPr>
          <p:cNvPr id="2" name="x_image_0">
            <a:extLst>
              <a:ext uri="{FF2B5EF4-FFF2-40B4-BE49-F238E27FC236}">
                <a16:creationId xmlns:a16="http://schemas.microsoft.com/office/drawing/2014/main" id="{6733E90D-168E-887F-052B-4C4E38557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1393" y="1527048"/>
            <a:ext cx="6130543" cy="408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201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358A32-A4FD-C03C-4BFC-7EC6CC24B425}"/>
              </a:ext>
            </a:extLst>
          </p:cNvPr>
          <p:cNvSpPr>
            <a:spLocks noGrp="1"/>
          </p:cNvSpPr>
          <p:nvPr>
            <p:ph type="ctrTitle"/>
          </p:nvPr>
        </p:nvSpPr>
        <p:spPr>
          <a:xfrm>
            <a:off x="2206508" y="723900"/>
            <a:ext cx="4958758" cy="1485901"/>
          </a:xfrm>
        </p:spPr>
        <p:txBody>
          <a:bodyPr/>
          <a:lstStyle/>
          <a:p>
            <a:r>
              <a:rPr lang="nl-NL"/>
              <a:t>Inhoud</a:t>
            </a:r>
          </a:p>
        </p:txBody>
      </p:sp>
      <p:sp>
        <p:nvSpPr>
          <p:cNvPr id="3" name="Tijdelijke aanduiding voor tekst 2">
            <a:extLst>
              <a:ext uri="{FF2B5EF4-FFF2-40B4-BE49-F238E27FC236}">
                <a16:creationId xmlns:a16="http://schemas.microsoft.com/office/drawing/2014/main" id="{58E1BEFF-60B6-57EB-0E9A-8F5ADC99F716}"/>
              </a:ext>
            </a:extLst>
          </p:cNvPr>
          <p:cNvSpPr>
            <a:spLocks noGrp="1"/>
          </p:cNvSpPr>
          <p:nvPr>
            <p:ph type="body" sz="half" idx="10"/>
          </p:nvPr>
        </p:nvSpPr>
        <p:spPr>
          <a:xfrm>
            <a:off x="2082683" y="1141334"/>
            <a:ext cx="8759313" cy="4992766"/>
          </a:xfrm>
        </p:spPr>
        <p:txBody>
          <a:bodyPr>
            <a:normAutofit/>
          </a:bodyPr>
          <a:lstStyle/>
          <a:p>
            <a:endParaRPr lang="nl-NL" sz="2400" dirty="0"/>
          </a:p>
          <a:p>
            <a:pPr marL="285750" indent="-285750">
              <a:buFont typeface="Arial" panose="020B0604020202020204" pitchFamily="34" charset="0"/>
              <a:buChar char="•"/>
            </a:pPr>
            <a:r>
              <a:rPr lang="nl-NL" sz="2400" dirty="0"/>
              <a:t>Pre-programma HBO</a:t>
            </a:r>
          </a:p>
          <a:p>
            <a:pPr marL="285750" indent="-285750">
              <a:buFont typeface="Arial" panose="020B0604020202020204" pitchFamily="34" charset="0"/>
              <a:buChar char="•"/>
            </a:pPr>
            <a:r>
              <a:rPr lang="nl-NL" sz="2400" dirty="0"/>
              <a:t>Pre-programma universiteit</a:t>
            </a:r>
          </a:p>
          <a:p>
            <a:pPr marL="285750" indent="-285750">
              <a:buFont typeface="Arial" panose="020B0604020202020204" pitchFamily="34" charset="0"/>
              <a:buChar char="•"/>
            </a:pPr>
            <a:r>
              <a:rPr lang="nl-NL" sz="2400" dirty="0"/>
              <a:t>Aanmelden</a:t>
            </a:r>
            <a:endParaRPr lang="nl-NL" sz="2200" dirty="0"/>
          </a:p>
          <a:p>
            <a:pPr marL="285750" indent="-285750">
              <a:buFont typeface="Arial" panose="020B0604020202020204" pitchFamily="34" charset="0"/>
              <a:buChar char="•"/>
            </a:pPr>
            <a:endParaRPr lang="nl-NL" sz="2400" dirty="0"/>
          </a:p>
        </p:txBody>
      </p:sp>
    </p:spTree>
    <p:extLst>
      <p:ext uri="{BB962C8B-B14F-4D97-AF65-F5344CB8AC3E}">
        <p14:creationId xmlns:p14="http://schemas.microsoft.com/office/powerpoint/2010/main" val="2126116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DBA98-E7A2-3326-0D12-35AF597B0E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F99267-53D3-4966-BB65-97D7DDA0AAA7}"/>
              </a:ext>
            </a:extLst>
          </p:cNvPr>
          <p:cNvSpPr>
            <a:spLocks noGrp="1"/>
          </p:cNvSpPr>
          <p:nvPr>
            <p:ph type="ctrTitle"/>
          </p:nvPr>
        </p:nvSpPr>
        <p:spPr>
          <a:xfrm>
            <a:off x="2288285" y="693660"/>
            <a:ext cx="7916419" cy="1485901"/>
          </a:xfrm>
        </p:spPr>
        <p:txBody>
          <a:bodyPr/>
          <a:lstStyle/>
          <a:p>
            <a:r>
              <a:rPr lang="nl-NL" dirty="0"/>
              <a:t>Pre-programma HBO</a:t>
            </a:r>
          </a:p>
        </p:txBody>
      </p:sp>
      <p:sp>
        <p:nvSpPr>
          <p:cNvPr id="3" name="Tijdelijke aanduiding voor tekst 2">
            <a:extLst>
              <a:ext uri="{FF2B5EF4-FFF2-40B4-BE49-F238E27FC236}">
                <a16:creationId xmlns:a16="http://schemas.microsoft.com/office/drawing/2014/main" id="{1A842B44-AC2E-009D-9A10-07173E09A68D}"/>
              </a:ext>
            </a:extLst>
          </p:cNvPr>
          <p:cNvSpPr>
            <a:spLocks noGrp="1"/>
          </p:cNvSpPr>
          <p:nvPr>
            <p:ph type="body" sz="half" idx="10"/>
          </p:nvPr>
        </p:nvSpPr>
        <p:spPr>
          <a:xfrm>
            <a:off x="2407157" y="1652812"/>
            <a:ext cx="8945772" cy="3235940"/>
          </a:xfrm>
        </p:spPr>
        <p:txBody>
          <a:bodyPr vert="horz" lIns="91440" tIns="45720" rIns="91440" bIns="45720" rtlCol="0" anchor="t">
            <a:noAutofit/>
          </a:bodyPr>
          <a:lstStyle/>
          <a:p>
            <a:r>
              <a:rPr lang="nl-NL" sz="1800" b="1" dirty="0"/>
              <a:t>Pre-HBO Leiden</a:t>
            </a:r>
            <a:endParaRPr lang="nl-NL" dirty="0"/>
          </a:p>
          <a:p>
            <a:r>
              <a:rPr lang="nl-NL" sz="1800" b="1" i="1" dirty="0"/>
              <a:t>Voor wie?  </a:t>
            </a:r>
            <a:r>
              <a:rPr lang="nl-NL" sz="1800" dirty="0"/>
              <a:t>Leerlingen die komend schooljaar  in 4-havo extra uitdaging zoeken. </a:t>
            </a:r>
            <a:br>
              <a:rPr lang="nl-NL" sz="1800" dirty="0"/>
            </a:br>
            <a:r>
              <a:rPr lang="nl-NL" sz="1800" dirty="0"/>
              <a:t>Bij PRÉ HBO van Hogeschool Leiden ga je een jaar lang proeven hoe het is om te studeren aan de hogeschool. Gericht op kennismaken met het HBO en werken aan een profielwerkstuk.</a:t>
            </a:r>
          </a:p>
          <a:p>
            <a:r>
              <a:rPr lang="nl-NL" sz="1800" b="1" i="1" dirty="0"/>
              <a:t>Wanneer? </a:t>
            </a:r>
            <a:r>
              <a:rPr lang="nl-NL" sz="1800" dirty="0"/>
              <a:t>Als je deelneemt aan PRÉ HBO, kom je van november tot juni iedere woensdagmiddag van 14.00 tot 17.00 uur naar Hogeschool Leiden. </a:t>
            </a:r>
          </a:p>
          <a:p>
            <a:endParaRPr lang="nl-NL" dirty="0"/>
          </a:p>
          <a:p>
            <a:endParaRPr lang="nl-NL" sz="1800" dirty="0"/>
          </a:p>
          <a:p>
            <a:endParaRPr lang="nl-NL" sz="1800" dirty="0"/>
          </a:p>
        </p:txBody>
      </p:sp>
    </p:spTree>
    <p:extLst>
      <p:ext uri="{BB962C8B-B14F-4D97-AF65-F5344CB8AC3E}">
        <p14:creationId xmlns:p14="http://schemas.microsoft.com/office/powerpoint/2010/main" val="50779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C9C02-5E35-C2CE-A176-CAED55CAAD3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AEC3EE-C804-BC1D-72CA-0F9C0A9708A1}"/>
              </a:ext>
            </a:extLst>
          </p:cNvPr>
          <p:cNvSpPr>
            <a:spLocks noGrp="1"/>
          </p:cNvSpPr>
          <p:nvPr>
            <p:ph type="ctrTitle"/>
          </p:nvPr>
        </p:nvSpPr>
        <p:spPr>
          <a:xfrm>
            <a:off x="2288285" y="693660"/>
            <a:ext cx="7916419" cy="1485901"/>
          </a:xfrm>
        </p:spPr>
        <p:txBody>
          <a:bodyPr/>
          <a:lstStyle/>
          <a:p>
            <a:r>
              <a:rPr lang="nl-NL" dirty="0"/>
              <a:t>Pre-programma HBO</a:t>
            </a:r>
          </a:p>
        </p:txBody>
      </p:sp>
      <p:sp>
        <p:nvSpPr>
          <p:cNvPr id="3" name="Tijdelijke aanduiding voor tekst 2">
            <a:extLst>
              <a:ext uri="{FF2B5EF4-FFF2-40B4-BE49-F238E27FC236}">
                <a16:creationId xmlns:a16="http://schemas.microsoft.com/office/drawing/2014/main" id="{0AE480C1-F0B7-8FB0-3302-A19C33F5A46D}"/>
              </a:ext>
            </a:extLst>
          </p:cNvPr>
          <p:cNvSpPr>
            <a:spLocks noGrp="1"/>
          </p:cNvSpPr>
          <p:nvPr>
            <p:ph type="body" sz="half" idx="10"/>
          </p:nvPr>
        </p:nvSpPr>
        <p:spPr>
          <a:xfrm>
            <a:off x="2123693" y="1442500"/>
            <a:ext cx="8945772" cy="3235940"/>
          </a:xfrm>
        </p:spPr>
        <p:txBody>
          <a:bodyPr vert="horz" lIns="91440" tIns="45720" rIns="91440" bIns="45720" rtlCol="0" anchor="t">
            <a:noAutofit/>
          </a:bodyPr>
          <a:lstStyle/>
          <a:p>
            <a:r>
              <a:rPr lang="nl-NL" sz="1800" b="1" dirty="0"/>
              <a:t>Havo bèta programma in Delft</a:t>
            </a:r>
            <a:br>
              <a:rPr lang="nl-NL" sz="1800" b="1" dirty="0"/>
            </a:br>
            <a:br>
              <a:rPr lang="nl-NL" sz="1800" b="1" dirty="0"/>
            </a:br>
            <a:r>
              <a:rPr lang="nl-NL" sz="1800" b="1" i="1" dirty="0"/>
              <a:t>Door wie? </a:t>
            </a:r>
            <a:r>
              <a:rPr lang="nl-NL" sz="1800" dirty="0"/>
              <a:t>Samenwerking Haagse Hogeschool, Hogeschool Leiden, Hogeschool Rotterdam</a:t>
            </a:r>
            <a:endParaRPr lang="nl-NL" dirty="0"/>
          </a:p>
          <a:p>
            <a:r>
              <a:rPr lang="nl-NL" sz="1800" b="1" i="1" dirty="0"/>
              <a:t>Voor wie? </a:t>
            </a:r>
            <a:r>
              <a:rPr lang="nl-NL" sz="1800" dirty="0"/>
              <a:t>Het havisten programma is bedoeld voor leerlingen die komend schooljaar in 4 Havo zitten met een N-profiel die meer kunnen en meer willen. </a:t>
            </a:r>
          </a:p>
          <a:p>
            <a:r>
              <a:rPr lang="nl-NL" sz="1800" b="1" i="1" dirty="0"/>
              <a:t>Wat? </a:t>
            </a:r>
            <a:r>
              <a:rPr lang="nl-NL" sz="1800" dirty="0"/>
              <a:t>Het programma is als opmaat bedoeld voor het profielwerkstuk (inspireren en informeren). Keuze uit verschillende programma’s:</a:t>
            </a:r>
          </a:p>
          <a:p>
            <a:r>
              <a:rPr lang="nl-NL" sz="1800" dirty="0">
                <a:hlinkClick r:id="rId2"/>
              </a:rPr>
              <a:t>Programma's 2026</a:t>
            </a:r>
            <a:endParaRPr lang="nl-NL" sz="1800" dirty="0"/>
          </a:p>
          <a:p>
            <a:r>
              <a:rPr lang="nl-NL" sz="1800" b="1" i="1" dirty="0"/>
              <a:t>Wanneer? </a:t>
            </a:r>
            <a:r>
              <a:rPr lang="nl-NL" sz="1800" dirty="0"/>
              <a:t>Vier bijeenkomsten tussen februari en mei 2027 (nog niet vastgelegd)</a:t>
            </a:r>
          </a:p>
          <a:p>
            <a:endParaRPr lang="nl-NL" sz="1800" dirty="0"/>
          </a:p>
        </p:txBody>
      </p:sp>
    </p:spTree>
    <p:extLst>
      <p:ext uri="{BB962C8B-B14F-4D97-AF65-F5344CB8AC3E}">
        <p14:creationId xmlns:p14="http://schemas.microsoft.com/office/powerpoint/2010/main" val="170223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72605-E3D2-524F-A09D-AB07143E491F}"/>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6F6F8D1F-DCC2-A9F4-26C0-1A4E4DE2ABE7}"/>
              </a:ext>
            </a:extLst>
          </p:cNvPr>
          <p:cNvSpPr>
            <a:spLocks noGrp="1"/>
          </p:cNvSpPr>
          <p:nvPr>
            <p:ph type="ctrTitle"/>
          </p:nvPr>
        </p:nvSpPr>
        <p:spPr>
          <a:xfrm>
            <a:off x="2018347" y="387475"/>
            <a:ext cx="7916419" cy="1485901"/>
          </a:xfrm>
        </p:spPr>
        <p:txBody>
          <a:bodyPr/>
          <a:lstStyle/>
          <a:p>
            <a:r>
              <a:rPr lang="nl-NL" dirty="0"/>
              <a:t>Pre-programma WO</a:t>
            </a:r>
          </a:p>
        </p:txBody>
      </p:sp>
      <p:sp>
        <p:nvSpPr>
          <p:cNvPr id="7" name="Tijdelijke aanduiding voor tekst 2">
            <a:extLst>
              <a:ext uri="{FF2B5EF4-FFF2-40B4-BE49-F238E27FC236}">
                <a16:creationId xmlns:a16="http://schemas.microsoft.com/office/drawing/2014/main" id="{EDE43E09-6EBB-6AB9-F9DB-1293F323674A}"/>
              </a:ext>
            </a:extLst>
          </p:cNvPr>
          <p:cNvSpPr>
            <a:spLocks noGrp="1"/>
          </p:cNvSpPr>
          <p:nvPr>
            <p:ph type="body" sz="half" idx="10"/>
          </p:nvPr>
        </p:nvSpPr>
        <p:spPr>
          <a:xfrm>
            <a:off x="115935" y="1130425"/>
            <a:ext cx="8945772" cy="3235940"/>
          </a:xfrm>
        </p:spPr>
        <p:txBody>
          <a:bodyPr vert="horz" lIns="91440" tIns="45720" rIns="91440" bIns="45720" rtlCol="0" anchor="t">
            <a:noAutofit/>
          </a:bodyPr>
          <a:lstStyle/>
          <a:p>
            <a:r>
              <a:rPr lang="nl-NL" sz="1800" b="1" dirty="0"/>
              <a:t>Pre-University College</a:t>
            </a:r>
            <a:br>
              <a:rPr lang="nl-NL" sz="1800" b="1" dirty="0"/>
            </a:br>
            <a:br>
              <a:rPr lang="nl-NL" sz="1800" b="1" dirty="0"/>
            </a:br>
            <a:r>
              <a:rPr lang="nl-NL" sz="1800" b="1" i="1" dirty="0"/>
              <a:t>Door wie? </a:t>
            </a:r>
            <a:r>
              <a:rPr lang="nl-NL" sz="1800" dirty="0"/>
              <a:t>Universiteit Leiden,</a:t>
            </a:r>
            <a:br>
              <a:rPr lang="nl-NL" sz="1800" dirty="0"/>
            </a:br>
            <a:r>
              <a:rPr lang="nl-NL" sz="1800" dirty="0"/>
              <a:t> locatie Leiden of Den Haag</a:t>
            </a:r>
            <a:endParaRPr lang="nl-NL" dirty="0"/>
          </a:p>
          <a:p>
            <a:r>
              <a:rPr lang="nl-NL" sz="1800" b="1" i="1" dirty="0"/>
              <a:t>Voor wie? </a:t>
            </a:r>
            <a:br>
              <a:rPr lang="nl-NL" sz="1800" b="1" i="1" dirty="0"/>
            </a:br>
            <a:r>
              <a:rPr lang="nl-NL" sz="1800" dirty="0"/>
              <a:t>Leerlingen die komend jaar in 5 vwo zitten</a:t>
            </a:r>
          </a:p>
          <a:p>
            <a:endParaRPr lang="nl-NL" sz="1800" b="1" i="1" dirty="0"/>
          </a:p>
          <a:p>
            <a:endParaRPr lang="nl-NL" sz="1800" b="1" i="1" dirty="0"/>
          </a:p>
        </p:txBody>
      </p:sp>
      <p:pic>
        <p:nvPicPr>
          <p:cNvPr id="9" name="Afbeelding 8">
            <a:extLst>
              <a:ext uri="{FF2B5EF4-FFF2-40B4-BE49-F238E27FC236}">
                <a16:creationId xmlns:a16="http://schemas.microsoft.com/office/drawing/2014/main" id="{D0785737-B384-8B80-119D-26B3602163A5}"/>
              </a:ext>
            </a:extLst>
          </p:cNvPr>
          <p:cNvPicPr>
            <a:picLocks noChangeAspect="1"/>
          </p:cNvPicPr>
          <p:nvPr/>
        </p:nvPicPr>
        <p:blipFill>
          <a:blip r:embed="rId3"/>
          <a:stretch>
            <a:fillRect/>
          </a:stretch>
        </p:blipFill>
        <p:spPr>
          <a:xfrm>
            <a:off x="5474319" y="1130425"/>
            <a:ext cx="6165993" cy="5480883"/>
          </a:xfrm>
          <a:prstGeom prst="rect">
            <a:avLst/>
          </a:prstGeom>
        </p:spPr>
      </p:pic>
    </p:spTree>
    <p:extLst>
      <p:ext uri="{BB962C8B-B14F-4D97-AF65-F5344CB8AC3E}">
        <p14:creationId xmlns:p14="http://schemas.microsoft.com/office/powerpoint/2010/main" val="3335502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72214-67A0-E8B6-31B6-5455513FD5C5}"/>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C4047896-C786-F2AD-9874-9C0400C915E6}"/>
              </a:ext>
            </a:extLst>
          </p:cNvPr>
          <p:cNvSpPr>
            <a:spLocks noGrp="1"/>
          </p:cNvSpPr>
          <p:nvPr>
            <p:ph type="ctrTitle"/>
          </p:nvPr>
        </p:nvSpPr>
        <p:spPr>
          <a:xfrm>
            <a:off x="2018347" y="387475"/>
            <a:ext cx="7916419" cy="1485901"/>
          </a:xfrm>
        </p:spPr>
        <p:txBody>
          <a:bodyPr/>
          <a:lstStyle/>
          <a:p>
            <a:r>
              <a:rPr lang="nl-NL" dirty="0"/>
              <a:t>Pre-programma WO</a:t>
            </a:r>
          </a:p>
        </p:txBody>
      </p:sp>
      <p:sp>
        <p:nvSpPr>
          <p:cNvPr id="7" name="Tijdelijke aanduiding voor tekst 2">
            <a:extLst>
              <a:ext uri="{FF2B5EF4-FFF2-40B4-BE49-F238E27FC236}">
                <a16:creationId xmlns:a16="http://schemas.microsoft.com/office/drawing/2014/main" id="{455D3AA9-F56B-0517-EFBD-8D4DA01DAE91}"/>
              </a:ext>
            </a:extLst>
          </p:cNvPr>
          <p:cNvSpPr>
            <a:spLocks noGrp="1"/>
          </p:cNvSpPr>
          <p:nvPr>
            <p:ph type="body" sz="half" idx="10"/>
          </p:nvPr>
        </p:nvSpPr>
        <p:spPr>
          <a:xfrm>
            <a:off x="125079" y="1076934"/>
            <a:ext cx="8945772" cy="3235940"/>
          </a:xfrm>
        </p:spPr>
        <p:txBody>
          <a:bodyPr vert="horz" lIns="91440" tIns="45720" rIns="91440" bIns="45720" rtlCol="0" anchor="t">
            <a:noAutofit/>
          </a:bodyPr>
          <a:lstStyle/>
          <a:p>
            <a:r>
              <a:rPr lang="nl-NL" sz="1800" b="1" dirty="0"/>
              <a:t>Pre-University College</a:t>
            </a:r>
            <a:br>
              <a:rPr lang="nl-NL" sz="1800" b="1" dirty="0"/>
            </a:br>
            <a:br>
              <a:rPr lang="nl-NL" sz="1800" b="1" dirty="0"/>
            </a:br>
            <a:r>
              <a:rPr lang="nl-NL" sz="1800" b="1" i="1" dirty="0"/>
              <a:t>Wat ga je doen? </a:t>
            </a:r>
          </a:p>
          <a:p>
            <a:endParaRPr lang="nl-NL" sz="1800" b="1" i="1" dirty="0"/>
          </a:p>
          <a:p>
            <a:endParaRPr lang="nl-NL" sz="1800" b="1" i="1" dirty="0"/>
          </a:p>
          <a:p>
            <a:r>
              <a:rPr lang="nl-NL" sz="1800" i="1" dirty="0"/>
              <a:t>Vakgebied keuze Leiden:</a:t>
            </a:r>
          </a:p>
          <a:p>
            <a:r>
              <a:rPr lang="nl-NL" sz="1800" dirty="0">
                <a:hlinkClick r:id="rId3"/>
              </a:rPr>
              <a:t>Blok II: Verdiepen in wetenschap - Universiteit Leiden</a:t>
            </a:r>
            <a:endParaRPr lang="nl-NL" sz="1800" b="1" i="1" dirty="0"/>
          </a:p>
          <a:p>
            <a:endParaRPr lang="nl-NL" sz="1800" b="1" i="1" dirty="0"/>
          </a:p>
          <a:p>
            <a:endParaRPr lang="nl-NL" sz="1800" b="1" i="1" dirty="0"/>
          </a:p>
          <a:p>
            <a:r>
              <a:rPr lang="nl-NL" sz="1800" dirty="0"/>
              <a:t>Beide colleges worden </a:t>
            </a:r>
          </a:p>
          <a:p>
            <a:r>
              <a:rPr lang="nl-NL" sz="1800" dirty="0"/>
              <a:t>Afgesloten met een erkend </a:t>
            </a:r>
          </a:p>
          <a:p>
            <a:r>
              <a:rPr lang="nl-NL" sz="1800" dirty="0"/>
              <a:t>diploma aan studielasturen</a:t>
            </a:r>
          </a:p>
        </p:txBody>
      </p:sp>
      <p:pic>
        <p:nvPicPr>
          <p:cNvPr id="4" name="Afbeelding 3">
            <a:extLst>
              <a:ext uri="{FF2B5EF4-FFF2-40B4-BE49-F238E27FC236}">
                <a16:creationId xmlns:a16="http://schemas.microsoft.com/office/drawing/2014/main" id="{F05C59B8-6738-EF40-83F9-3E2336CAA2CF}"/>
              </a:ext>
            </a:extLst>
          </p:cNvPr>
          <p:cNvPicPr>
            <a:picLocks noChangeAspect="1"/>
          </p:cNvPicPr>
          <p:nvPr/>
        </p:nvPicPr>
        <p:blipFill>
          <a:blip r:embed="rId4"/>
          <a:stretch>
            <a:fillRect/>
          </a:stretch>
        </p:blipFill>
        <p:spPr>
          <a:xfrm>
            <a:off x="3936685" y="1130425"/>
            <a:ext cx="7027434" cy="5621948"/>
          </a:xfrm>
          <a:prstGeom prst="rect">
            <a:avLst/>
          </a:prstGeom>
        </p:spPr>
      </p:pic>
    </p:spTree>
    <p:extLst>
      <p:ext uri="{BB962C8B-B14F-4D97-AF65-F5344CB8AC3E}">
        <p14:creationId xmlns:p14="http://schemas.microsoft.com/office/powerpoint/2010/main" val="3231750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91DB3-45AE-B5F5-980C-699A32272183}"/>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2B780879-88FD-29DD-9542-15AC9AB38CB0}"/>
              </a:ext>
            </a:extLst>
          </p:cNvPr>
          <p:cNvSpPr>
            <a:spLocks noGrp="1"/>
          </p:cNvSpPr>
          <p:nvPr>
            <p:ph type="ctrTitle"/>
          </p:nvPr>
        </p:nvSpPr>
        <p:spPr>
          <a:xfrm>
            <a:off x="2018347" y="387475"/>
            <a:ext cx="7916419" cy="1485901"/>
          </a:xfrm>
        </p:spPr>
        <p:txBody>
          <a:bodyPr/>
          <a:lstStyle/>
          <a:p>
            <a:r>
              <a:rPr lang="nl-NL" dirty="0"/>
              <a:t>Pre-programma WO</a:t>
            </a:r>
          </a:p>
        </p:txBody>
      </p:sp>
      <p:sp>
        <p:nvSpPr>
          <p:cNvPr id="7" name="Tijdelijke aanduiding voor tekst 2">
            <a:extLst>
              <a:ext uri="{FF2B5EF4-FFF2-40B4-BE49-F238E27FC236}">
                <a16:creationId xmlns:a16="http://schemas.microsoft.com/office/drawing/2014/main" id="{38112832-062D-359F-EC3F-444E082EDF02}"/>
              </a:ext>
            </a:extLst>
          </p:cNvPr>
          <p:cNvSpPr>
            <a:spLocks noGrp="1"/>
          </p:cNvSpPr>
          <p:nvPr>
            <p:ph type="body" sz="half" idx="10"/>
          </p:nvPr>
        </p:nvSpPr>
        <p:spPr>
          <a:xfrm>
            <a:off x="2091039" y="1278102"/>
            <a:ext cx="8945772" cy="3235940"/>
          </a:xfrm>
        </p:spPr>
        <p:txBody>
          <a:bodyPr vert="horz" lIns="91440" tIns="45720" rIns="91440" bIns="45720" rtlCol="0" anchor="t">
            <a:noAutofit/>
          </a:bodyPr>
          <a:lstStyle/>
          <a:p>
            <a:r>
              <a:rPr lang="nl-NL" sz="1800" b="1" dirty="0"/>
              <a:t>Pre-University Classes</a:t>
            </a:r>
          </a:p>
          <a:p>
            <a:br>
              <a:rPr lang="nl-NL" sz="1800" b="1" dirty="0"/>
            </a:br>
            <a:r>
              <a:rPr lang="nl-NL" sz="1800" b="1" i="1" dirty="0"/>
              <a:t>Door wie? </a:t>
            </a:r>
            <a:r>
              <a:rPr lang="nl-NL" sz="1800" dirty="0"/>
              <a:t>Universiteit Leiden</a:t>
            </a:r>
          </a:p>
          <a:p>
            <a:r>
              <a:rPr lang="nl-NL" sz="1800" b="1" i="1" dirty="0"/>
              <a:t>Voor wie? </a:t>
            </a:r>
            <a:r>
              <a:rPr lang="nl-NL" sz="1800" dirty="0"/>
              <a:t>Vwo leerlingen uit de bovenbouw (4, 5 en 6 vwo)</a:t>
            </a:r>
          </a:p>
          <a:p>
            <a:r>
              <a:rPr lang="nl-NL" sz="1800" b="1" i="1" dirty="0"/>
              <a:t>Wat? </a:t>
            </a:r>
            <a:r>
              <a:rPr lang="nl-NL" sz="1800" dirty="0"/>
              <a:t>In circa zes bijeenkomsten maak je intensief kennis met een thema bij een opleiding naar keuze. Je krijgt colleges van hoogleraren en andere universitaire docenten en doet mee aan werkgroepen. Het programma wordt afgesloten met een certificaat. </a:t>
            </a:r>
            <a:r>
              <a:rPr lang="nl-NL" sz="1800" dirty="0">
                <a:hlinkClick r:id="rId3"/>
              </a:rPr>
              <a:t>Aanbod - Universiteit Leiden</a:t>
            </a:r>
            <a:endParaRPr lang="nl-NL" sz="1800" dirty="0"/>
          </a:p>
          <a:p>
            <a:r>
              <a:rPr lang="nl-NL" sz="1800" b="1" i="1" dirty="0"/>
              <a:t>Wanneer? </a:t>
            </a:r>
            <a:r>
              <a:rPr lang="nl-NL" sz="1800" dirty="0"/>
              <a:t>Januari tot april 2027</a:t>
            </a:r>
          </a:p>
          <a:p>
            <a:endParaRPr lang="nl-NL" sz="1800" dirty="0"/>
          </a:p>
          <a:p>
            <a:br>
              <a:rPr lang="nl-NL" sz="1800" b="1" dirty="0"/>
            </a:br>
            <a:endParaRPr lang="nl-NL" sz="1800" b="1" i="1" dirty="0"/>
          </a:p>
        </p:txBody>
      </p:sp>
    </p:spTree>
    <p:extLst>
      <p:ext uri="{BB962C8B-B14F-4D97-AF65-F5344CB8AC3E}">
        <p14:creationId xmlns:p14="http://schemas.microsoft.com/office/powerpoint/2010/main" val="1306666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31462-4962-D07D-61F5-9319E70DF6DF}"/>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31C7261F-CD94-25EE-6685-2CCDE6687B6C}"/>
              </a:ext>
            </a:extLst>
          </p:cNvPr>
          <p:cNvSpPr>
            <a:spLocks noGrp="1"/>
          </p:cNvSpPr>
          <p:nvPr>
            <p:ph type="ctrTitle"/>
          </p:nvPr>
        </p:nvSpPr>
        <p:spPr>
          <a:xfrm>
            <a:off x="2018347" y="387475"/>
            <a:ext cx="7916419" cy="1485901"/>
          </a:xfrm>
        </p:spPr>
        <p:txBody>
          <a:bodyPr/>
          <a:lstStyle/>
          <a:p>
            <a:r>
              <a:rPr lang="nl-NL" dirty="0"/>
              <a:t>Pre-programma WO</a:t>
            </a:r>
          </a:p>
        </p:txBody>
      </p:sp>
      <p:sp>
        <p:nvSpPr>
          <p:cNvPr id="7" name="Tijdelijke aanduiding voor tekst 2">
            <a:extLst>
              <a:ext uri="{FF2B5EF4-FFF2-40B4-BE49-F238E27FC236}">
                <a16:creationId xmlns:a16="http://schemas.microsoft.com/office/drawing/2014/main" id="{636E85B3-CF4A-40E5-A60F-E56533BA619C}"/>
              </a:ext>
            </a:extLst>
          </p:cNvPr>
          <p:cNvSpPr>
            <a:spLocks noGrp="1"/>
          </p:cNvSpPr>
          <p:nvPr>
            <p:ph type="body" sz="half" idx="10"/>
          </p:nvPr>
        </p:nvSpPr>
        <p:spPr>
          <a:xfrm>
            <a:off x="2118471" y="1223238"/>
            <a:ext cx="8945772" cy="3235940"/>
          </a:xfrm>
        </p:spPr>
        <p:txBody>
          <a:bodyPr vert="horz" lIns="91440" tIns="45720" rIns="91440" bIns="45720" rtlCol="0" anchor="t">
            <a:noAutofit/>
          </a:bodyPr>
          <a:lstStyle/>
          <a:p>
            <a:r>
              <a:rPr lang="nl-NL" sz="1800" b="1" dirty="0"/>
              <a:t>Pre-University TU Delft</a:t>
            </a:r>
          </a:p>
          <a:p>
            <a:br>
              <a:rPr lang="nl-NL" sz="1800" b="1" dirty="0"/>
            </a:br>
            <a:r>
              <a:rPr lang="nl-NL" sz="1800" b="1" i="1" dirty="0"/>
              <a:t>Door wie? </a:t>
            </a:r>
            <a:r>
              <a:rPr lang="nl-NL" sz="1800" dirty="0"/>
              <a:t>TU Delft</a:t>
            </a:r>
          </a:p>
          <a:p>
            <a:r>
              <a:rPr lang="nl-NL" sz="1800" b="1" i="1" dirty="0"/>
              <a:t>Voor wie? </a:t>
            </a:r>
            <a:r>
              <a:rPr lang="nl-NL" sz="1800" dirty="0"/>
              <a:t>Vwo leerlingen volgend schooljaar in 5vwo, die beschikken over doorzettingsvermogen en interesse om bètakennis in te zetten voor maatschappelijke vraagstukken. </a:t>
            </a:r>
          </a:p>
          <a:p>
            <a:r>
              <a:rPr lang="nl-NL" sz="1800" b="1" i="1" dirty="0"/>
              <a:t>Wat? </a:t>
            </a:r>
            <a:r>
              <a:rPr lang="nl-NL" sz="1800" dirty="0"/>
              <a:t>Het programma bestaat uit drie fases</a:t>
            </a:r>
            <a:br>
              <a:rPr lang="nl-NL" sz="1800" dirty="0"/>
            </a:br>
            <a:r>
              <a:rPr lang="nl-NL" sz="1800" dirty="0"/>
              <a:t>Kick-Off (ochtend in november) </a:t>
            </a:r>
            <a:br>
              <a:rPr lang="nl-NL" sz="1800" dirty="0"/>
            </a:br>
            <a:r>
              <a:rPr lang="nl-NL" sz="1800" dirty="0"/>
              <a:t>Online Course (november tot januari) </a:t>
            </a:r>
            <a:r>
              <a:rPr lang="nl-NL" sz="1800" dirty="0">
                <a:hlinkClick r:id="rId3"/>
              </a:rPr>
              <a:t>Pre-University Online Course</a:t>
            </a:r>
            <a:br>
              <a:rPr lang="nl-NL" sz="1800" dirty="0"/>
            </a:br>
            <a:r>
              <a:rPr lang="nl-NL" sz="1800" dirty="0"/>
              <a:t>On Campus Tracks (4 bijeenkomsten in maart) </a:t>
            </a:r>
            <a:r>
              <a:rPr lang="nl-NL" sz="1800" dirty="0">
                <a:hlinkClick r:id="rId4"/>
              </a:rPr>
              <a:t>Pre-University On campus Tracks</a:t>
            </a:r>
            <a:endParaRPr lang="nl-NL" sz="1800" dirty="0"/>
          </a:p>
          <a:p>
            <a:r>
              <a:rPr lang="nl-NL" sz="1800" b="1" i="1" dirty="0"/>
              <a:t>Wanneer? </a:t>
            </a:r>
            <a:r>
              <a:rPr lang="nl-NL" sz="1800" dirty="0"/>
              <a:t>November 2026-Maart 2027</a:t>
            </a:r>
          </a:p>
          <a:p>
            <a:br>
              <a:rPr lang="nl-NL" sz="1800" b="1" dirty="0"/>
            </a:br>
            <a:endParaRPr lang="nl-NL" sz="1800" b="1" i="1" dirty="0"/>
          </a:p>
        </p:txBody>
      </p:sp>
    </p:spTree>
    <p:extLst>
      <p:ext uri="{BB962C8B-B14F-4D97-AF65-F5344CB8AC3E}">
        <p14:creationId xmlns:p14="http://schemas.microsoft.com/office/powerpoint/2010/main" val="2670680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7E283-B195-05FA-3165-9DBC0CFD5FE8}"/>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E19D4BAC-C39C-DA97-4371-D8A37997AFDD}"/>
              </a:ext>
            </a:extLst>
          </p:cNvPr>
          <p:cNvSpPr txBox="1">
            <a:spLocks/>
          </p:cNvSpPr>
          <p:nvPr/>
        </p:nvSpPr>
        <p:spPr>
          <a:xfrm>
            <a:off x="2064205" y="523024"/>
            <a:ext cx="9851570" cy="14859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800" b="1" i="0" u="none" kern="1200">
                <a:solidFill>
                  <a:srgbClr val="592E87"/>
                </a:solidFill>
                <a:latin typeface="Poppins" pitchFamily="2" charset="77"/>
                <a:ea typeface="+mj-ea"/>
                <a:cs typeface="Poppins" pitchFamily="2" charset="77"/>
              </a:defRPr>
            </a:lvl1pPr>
          </a:lstStyle>
          <a:p>
            <a:r>
              <a:rPr lang="nl-NL" sz="4400" dirty="0">
                <a:solidFill>
                  <a:schemeClr val="accent6"/>
                </a:solidFill>
              </a:rPr>
              <a:t>Aanmelden </a:t>
            </a:r>
          </a:p>
        </p:txBody>
      </p:sp>
      <p:sp>
        <p:nvSpPr>
          <p:cNvPr id="2" name="Tijdelijke aanduiding voor tekst 2">
            <a:extLst>
              <a:ext uri="{FF2B5EF4-FFF2-40B4-BE49-F238E27FC236}">
                <a16:creationId xmlns:a16="http://schemas.microsoft.com/office/drawing/2014/main" id="{17F85055-16F0-F02C-31F7-9C641F26E3C0}"/>
              </a:ext>
            </a:extLst>
          </p:cNvPr>
          <p:cNvSpPr>
            <a:spLocks noGrp="1"/>
          </p:cNvSpPr>
          <p:nvPr>
            <p:ph type="body" sz="half" idx="10"/>
          </p:nvPr>
        </p:nvSpPr>
        <p:spPr>
          <a:xfrm>
            <a:off x="2064205" y="1265973"/>
            <a:ext cx="10127795" cy="5506301"/>
          </a:xfrm>
        </p:spPr>
        <p:txBody>
          <a:bodyPr vert="horz" lIns="91440" tIns="45720" rIns="91440" bIns="45720" rtlCol="0" anchor="t">
            <a:noAutofit/>
          </a:bodyPr>
          <a:lstStyle/>
          <a:p>
            <a:r>
              <a:rPr lang="nl-NL" sz="1800" b="1" dirty="0"/>
              <a:t>Pre-HBO Leiden</a:t>
            </a:r>
            <a:br>
              <a:rPr lang="nl-NL" sz="1800" dirty="0"/>
            </a:br>
            <a:r>
              <a:rPr lang="nl-NL" sz="1800" dirty="0"/>
              <a:t>Aanmelden via de decaan (mevr. Ossart). </a:t>
            </a:r>
            <a:br>
              <a:rPr lang="nl-NL" sz="1800" dirty="0"/>
            </a:br>
            <a:r>
              <a:rPr lang="nl-NL" sz="1800" dirty="0"/>
              <a:t>De selectieprocedure bestaat uit het schrijven van een motivatiebrief en een gesprek met de contactpersoon van de school. </a:t>
            </a:r>
          </a:p>
          <a:p>
            <a:r>
              <a:rPr lang="nl-NL" sz="1800" b="1" dirty="0"/>
              <a:t>Deadline:  </a:t>
            </a:r>
            <a:r>
              <a:rPr lang="nl-NL" sz="1800" dirty="0"/>
              <a:t>nog niet bekend</a:t>
            </a:r>
          </a:p>
          <a:p>
            <a:endParaRPr lang="nl-NL" sz="1800" b="1" dirty="0"/>
          </a:p>
          <a:p>
            <a:r>
              <a:rPr lang="nl-NL" sz="1800" b="1" dirty="0"/>
              <a:t>Havo bèta programma Delft (pre-hbo)</a:t>
            </a:r>
            <a:br>
              <a:rPr lang="nl-NL" sz="1800" dirty="0"/>
            </a:br>
            <a:r>
              <a:rPr lang="nl-NL" sz="1800" dirty="0"/>
              <a:t>Aanmelden via de decaan (mevr. Ossart). </a:t>
            </a:r>
            <a:br>
              <a:rPr lang="nl-NL" sz="1800" dirty="0"/>
            </a:br>
            <a:r>
              <a:rPr lang="nl-NL" sz="1800" dirty="0"/>
              <a:t>De selectieprocedure bestaat uit het schrijven van een motivatiebrief en een gesprek met de contactpersoon van de school. </a:t>
            </a:r>
          </a:p>
          <a:p>
            <a:r>
              <a:rPr lang="nl-NL" sz="1800" b="1" dirty="0"/>
              <a:t>Deadline: </a:t>
            </a:r>
            <a:r>
              <a:rPr lang="nl-NL" sz="1800" dirty="0"/>
              <a:t>nog niet bekend</a:t>
            </a:r>
          </a:p>
          <a:p>
            <a:endParaRPr lang="nl-NL" sz="1800" b="1" dirty="0"/>
          </a:p>
          <a:p>
            <a:endParaRPr lang="nl-NL" sz="1800" dirty="0"/>
          </a:p>
          <a:p>
            <a:endParaRPr lang="nl-NL" sz="1600" dirty="0"/>
          </a:p>
          <a:p>
            <a:endParaRPr lang="nl-NL" sz="1600" dirty="0"/>
          </a:p>
        </p:txBody>
      </p:sp>
    </p:spTree>
    <p:extLst>
      <p:ext uri="{BB962C8B-B14F-4D97-AF65-F5344CB8AC3E}">
        <p14:creationId xmlns:p14="http://schemas.microsoft.com/office/powerpoint/2010/main" val="16039111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3155&quot;&gt;&lt;property id=&quot;20148&quot; value=&quot;5&quot;/&gt;&lt;property id=&quot;20300&quot; value=&quot;Slide 1&quot;/&gt;&lt;property id=&quot;20307&quot; value=&quot;258&quot;/&gt;&lt;/object&gt;&lt;/object&gt;&lt;object type=&quot;8&quot; unique_id=&quot;10006&quot;&gt;&lt;/object&gt;&lt;/object&gt;&lt;/database&gt;"/>
  <p:tag name="SECTOMILLISECCONVERTED" val="1"/>
</p:tagLst>
</file>

<file path=ppt/theme/theme1.xml><?xml version="1.0" encoding="utf-8"?>
<a:theme xmlns:a="http://schemas.openxmlformats.org/drawingml/2006/main" name="Office-thema 2013 - 2022">
  <a:themeElements>
    <a:clrScheme name="Picasso">
      <a:dk1>
        <a:srgbClr val="000000"/>
      </a:dk1>
      <a:lt1>
        <a:srgbClr val="FFFFFF"/>
      </a:lt1>
      <a:dk2>
        <a:srgbClr val="44546A"/>
      </a:dk2>
      <a:lt2>
        <a:srgbClr val="E7E6E6"/>
      </a:lt2>
      <a:accent1>
        <a:srgbClr val="28338A"/>
      </a:accent1>
      <a:accent2>
        <a:srgbClr val="FFDE41"/>
      </a:accent2>
      <a:accent3>
        <a:srgbClr val="FAB200"/>
      </a:accent3>
      <a:accent4>
        <a:srgbClr val="3CA16E"/>
      </a:accent4>
      <a:accent5>
        <a:srgbClr val="F293BD"/>
      </a:accent5>
      <a:accent6>
        <a:srgbClr val="93288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54cdb5-9c58-4bd2-8dee-d5542990788b" xsi:nil="true"/>
    <lcf76f155ced4ddcb4097134ff3c332f xmlns="998b8f74-d48b-4fdc-a80b-3aafc7f56da7">
      <Terms xmlns="http://schemas.microsoft.com/office/infopath/2007/PartnerControls"/>
    </lcf76f155ced4ddcb4097134ff3c332f>
    <Schooljaar xmlns="998b8f74-d48b-4fdc-a80b-3aafc7f56da7" xsi:nil="true"/>
    <Contactpersoon xmlns="998b8f74-d48b-4fdc-a80b-3aafc7f56da7">
      <UserInfo>
        <DisplayName/>
        <AccountId xsi:nil="true"/>
        <AccountType/>
      </UserInfo>
    </Contactperso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99D0F0BEF382A489906365BCF00458A" ma:contentTypeVersion="21" ma:contentTypeDescription="Een nieuw document maken." ma:contentTypeScope="" ma:versionID="d235bd7687b613cb2a4aea836806e11d">
  <xsd:schema xmlns:xsd="http://www.w3.org/2001/XMLSchema" xmlns:xs="http://www.w3.org/2001/XMLSchema" xmlns:p="http://schemas.microsoft.com/office/2006/metadata/properties" xmlns:ns2="998b8f74-d48b-4fdc-a80b-3aafc7f56da7" xmlns:ns3="5954cdb5-9c58-4bd2-8dee-d5542990788b" targetNamespace="http://schemas.microsoft.com/office/2006/metadata/properties" ma:root="true" ma:fieldsID="bdaafee35af2e9924a38e9b3e128c21e" ns2:_="" ns3:_="">
    <xsd:import namespace="998b8f74-d48b-4fdc-a80b-3aafc7f56da7"/>
    <xsd:import namespace="5954cdb5-9c58-4bd2-8dee-d5542990788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Schooljaar" minOccurs="0"/>
                <xsd:element ref="ns2:Contactperso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8b8f74-d48b-4fdc-a80b-3aafc7f56d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f30fd6b5-9896-4a2a-8d87-73a575d7384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Schooljaar" ma:index="26" nillable="true" ma:displayName="Schooljaar" ma:format="DateOnly" ma:internalName="Schooljaar">
      <xsd:simpleType>
        <xsd:restriction base="dms:DateTime"/>
      </xsd:simpleType>
    </xsd:element>
    <xsd:element name="Contactpersoon" ma:index="27" nillable="true" ma:displayName="Contactpersoon" ma:format="Dropdown" ma:list="UserInfo" ma:SharePointGroup="0" ma:internalName="Contactperso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54cdb5-9c58-4bd2-8dee-d5542990788b"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element name="TaxCatchAll" ma:index="22" nillable="true" ma:displayName="Taxonomy Catch All Column" ma:hidden="true" ma:list="{01c7ec34-3a9c-462e-bf8d-5eda971fd5cc}" ma:internalName="TaxCatchAll" ma:showField="CatchAllData" ma:web="5954cdb5-9c58-4bd2-8dee-d554299078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C62890-EFF1-47E3-905B-5FEEDA259C34}">
  <ds:schemaRefs>
    <ds:schemaRef ds:uri="http://www.w3.org/XML/1998/namespace"/>
    <ds:schemaRef ds:uri="http://schemas.microsoft.com/office/2006/documentManagement/types"/>
    <ds:schemaRef ds:uri="http://schemas.openxmlformats.org/package/2006/metadata/core-properties"/>
    <ds:schemaRef ds:uri="998b8f74-d48b-4fdc-a80b-3aafc7f56da7"/>
    <ds:schemaRef ds:uri="http://purl.org/dc/elements/1.1/"/>
    <ds:schemaRef ds:uri="http://purl.org/dc/dcmitype/"/>
    <ds:schemaRef ds:uri="http://schemas.microsoft.com/office/infopath/2007/PartnerControls"/>
    <ds:schemaRef ds:uri="5954cdb5-9c58-4bd2-8dee-d5542990788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536276A9-2A93-4461-B887-7B632A06F5D7}">
  <ds:schemaRefs>
    <ds:schemaRef ds:uri="http://schemas.microsoft.com/sharepoint/v3/contenttype/forms"/>
  </ds:schemaRefs>
</ds:datastoreItem>
</file>

<file path=customXml/itemProps3.xml><?xml version="1.0" encoding="utf-8"?>
<ds:datastoreItem xmlns:ds="http://schemas.openxmlformats.org/officeDocument/2006/customXml" ds:itemID="{905F14C8-168D-4D5F-A620-FE816580533F}">
  <ds:schemaRefs>
    <ds:schemaRef ds:uri="5954cdb5-9c58-4bd2-8dee-d5542990788b"/>
    <ds:schemaRef ds:uri="998b8f74-d48b-4fdc-a80b-3aafc7f56d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3416</TotalTime>
  <Words>712</Words>
  <Application>Microsoft Office PowerPoint</Application>
  <PresentationFormat>Breedbeeld</PresentationFormat>
  <Paragraphs>78</Paragraphs>
  <Slides>12</Slides>
  <Notes>5</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12</vt:i4>
      </vt:variant>
    </vt:vector>
  </HeadingPairs>
  <TitlesOfParts>
    <vt:vector size="19" baseType="lpstr">
      <vt:lpstr>Arial</vt:lpstr>
      <vt:lpstr>Calibri</vt:lpstr>
      <vt:lpstr>Calibri Light</vt:lpstr>
      <vt:lpstr>Poppins</vt:lpstr>
      <vt:lpstr>Poppins Medium</vt:lpstr>
      <vt:lpstr>Poppins SemiBold</vt:lpstr>
      <vt:lpstr>Office-thema 2013 - 2022</vt:lpstr>
      <vt:lpstr>PowerPoint-presentatie</vt:lpstr>
      <vt:lpstr>Inhoud</vt:lpstr>
      <vt:lpstr>Pre-programma HBO</vt:lpstr>
      <vt:lpstr>Pre-programma HBO</vt:lpstr>
      <vt:lpstr>Pre-programma WO</vt:lpstr>
      <vt:lpstr>Pre-programma WO</vt:lpstr>
      <vt:lpstr>Pre-programma WO</vt:lpstr>
      <vt:lpstr>Pre-programma WO</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Chayenne Schroef - OWN agency</dc:creator>
  <cp:lastModifiedBy>Maartje Hobbelen</cp:lastModifiedBy>
  <cp:revision>2</cp:revision>
  <dcterms:created xsi:type="dcterms:W3CDTF">2023-04-11T12:30:50Z</dcterms:created>
  <dcterms:modified xsi:type="dcterms:W3CDTF">2026-06-15T12:31:35Z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0x010100499D0F0BEF382A489906365BCF00458A</vt:lpwstr>
  </property>
  <property fmtid="{D5CDD505-2E9C-101B-9397-08002B2CF9AE}" pid="3" name="MediaServiceImageTags">
    <vt:lpwstr/>
  </property>
</Properties>
</file>